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141410815" r:id="rId5"/>
    <p:sldId id="2146848522" r:id="rId6"/>
    <p:sldId id="2146848523" r:id="rId7"/>
    <p:sldId id="2146848513" r:id="rId8"/>
    <p:sldId id="2146848537" r:id="rId9"/>
    <p:sldId id="2146848539" r:id="rId10"/>
    <p:sldId id="2146848521" r:id="rId11"/>
    <p:sldId id="2146848531" r:id="rId12"/>
    <p:sldId id="2146848533" r:id="rId13"/>
    <p:sldId id="2146848534" r:id="rId14"/>
    <p:sldId id="2146848535" r:id="rId15"/>
    <p:sldId id="2146848538" r:id="rId16"/>
    <p:sldId id="2146848524" r:id="rId17"/>
    <p:sldId id="2146848525" r:id="rId18"/>
    <p:sldId id="2146848511"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DINPro-Regular"/>
        <a:ea typeface="+mn-ea"/>
        <a:cs typeface="+mn-cs"/>
      </a:defRPr>
    </a:lvl1pPr>
    <a:lvl2pPr marL="457200" algn="l" rtl="0" eaLnBrk="0" fontAlgn="base" hangingPunct="0">
      <a:spcBef>
        <a:spcPct val="0"/>
      </a:spcBef>
      <a:spcAft>
        <a:spcPct val="0"/>
      </a:spcAft>
      <a:defRPr kern="1200">
        <a:solidFill>
          <a:schemeClr val="tx1"/>
        </a:solidFill>
        <a:latin typeface="DINPro-Regular"/>
        <a:ea typeface="+mn-ea"/>
        <a:cs typeface="+mn-cs"/>
      </a:defRPr>
    </a:lvl2pPr>
    <a:lvl3pPr marL="914400" algn="l" rtl="0" eaLnBrk="0" fontAlgn="base" hangingPunct="0">
      <a:spcBef>
        <a:spcPct val="0"/>
      </a:spcBef>
      <a:spcAft>
        <a:spcPct val="0"/>
      </a:spcAft>
      <a:defRPr kern="1200">
        <a:solidFill>
          <a:schemeClr val="tx1"/>
        </a:solidFill>
        <a:latin typeface="DINPro-Regular"/>
        <a:ea typeface="+mn-ea"/>
        <a:cs typeface="+mn-cs"/>
      </a:defRPr>
    </a:lvl3pPr>
    <a:lvl4pPr marL="1371600" algn="l" rtl="0" eaLnBrk="0" fontAlgn="base" hangingPunct="0">
      <a:spcBef>
        <a:spcPct val="0"/>
      </a:spcBef>
      <a:spcAft>
        <a:spcPct val="0"/>
      </a:spcAft>
      <a:defRPr kern="1200">
        <a:solidFill>
          <a:schemeClr val="tx1"/>
        </a:solidFill>
        <a:latin typeface="DINPro-Regular"/>
        <a:ea typeface="+mn-ea"/>
        <a:cs typeface="+mn-cs"/>
      </a:defRPr>
    </a:lvl4pPr>
    <a:lvl5pPr marL="1828800" algn="l" rtl="0" eaLnBrk="0" fontAlgn="base" hangingPunct="0">
      <a:spcBef>
        <a:spcPct val="0"/>
      </a:spcBef>
      <a:spcAft>
        <a:spcPct val="0"/>
      </a:spcAft>
      <a:defRPr kern="1200">
        <a:solidFill>
          <a:schemeClr val="tx1"/>
        </a:solidFill>
        <a:latin typeface="DINPro-Regular"/>
        <a:ea typeface="+mn-ea"/>
        <a:cs typeface="+mn-cs"/>
      </a:defRPr>
    </a:lvl5pPr>
    <a:lvl6pPr marL="2286000" algn="l" defTabSz="914400" rtl="0" eaLnBrk="1" latinLnBrk="0" hangingPunct="1">
      <a:defRPr kern="1200">
        <a:solidFill>
          <a:schemeClr val="tx1"/>
        </a:solidFill>
        <a:latin typeface="DINPro-Regular"/>
        <a:ea typeface="+mn-ea"/>
        <a:cs typeface="+mn-cs"/>
      </a:defRPr>
    </a:lvl6pPr>
    <a:lvl7pPr marL="2743200" algn="l" defTabSz="914400" rtl="0" eaLnBrk="1" latinLnBrk="0" hangingPunct="1">
      <a:defRPr kern="1200">
        <a:solidFill>
          <a:schemeClr val="tx1"/>
        </a:solidFill>
        <a:latin typeface="DINPro-Regular"/>
        <a:ea typeface="+mn-ea"/>
        <a:cs typeface="+mn-cs"/>
      </a:defRPr>
    </a:lvl7pPr>
    <a:lvl8pPr marL="3200400" algn="l" defTabSz="914400" rtl="0" eaLnBrk="1" latinLnBrk="0" hangingPunct="1">
      <a:defRPr kern="1200">
        <a:solidFill>
          <a:schemeClr val="tx1"/>
        </a:solidFill>
        <a:latin typeface="DINPro-Regular"/>
        <a:ea typeface="+mn-ea"/>
        <a:cs typeface="+mn-cs"/>
      </a:defRPr>
    </a:lvl8pPr>
    <a:lvl9pPr marL="3657600" algn="l" defTabSz="914400" rtl="0" eaLnBrk="1" latinLnBrk="0" hangingPunct="1">
      <a:defRPr kern="1200">
        <a:solidFill>
          <a:schemeClr val="tx1"/>
        </a:solidFill>
        <a:latin typeface="DINPro-Regular"/>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E0F2EB-C54B-78C6-6400-7EC5D5BDF96F}" name="Austin Thompson-Spain" initials="AT" userId="S::athompsonspain@uswateralliance.org::3ea8282f-81d8-4f75-bdb5-23ef818522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E06D7-4C46-476A-8518-B1707DBBD240}" v="19" dt="2026-03-03T17:45:06.979"/>
    <p1510:client id="{A92B5AD4-67C9-4215-AB6C-E2A4E0BEDEC6}" v="20" dt="2026-03-03T15:14:31.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010" autoAdjust="0"/>
  </p:normalViewPr>
  <p:slideViewPr>
    <p:cSldViewPr snapToGrid="0">
      <p:cViewPr varScale="1">
        <p:scale>
          <a:sx n="102" d="100"/>
          <a:sy n="102" d="100"/>
        </p:scale>
        <p:origin x="954"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Smith" userId="Kta0Sx1uiusJOSTUUe7AHkT+Ux9/JeKx9d6kepN80nw=" providerId="None" clId="Web-{A92B5AD4-67C9-4215-AB6C-E2A4E0BEDEC6}"/>
    <pc:docChg chg="modSld">
      <pc:chgData name="Carrie Smith" userId="Kta0Sx1uiusJOSTUUe7AHkT+Ux9/JeKx9d6kepN80nw=" providerId="None" clId="Web-{A92B5AD4-67C9-4215-AB6C-E2A4E0BEDEC6}" dt="2026-03-03T15:14:31.119" v="16" actId="14100"/>
      <pc:docMkLst>
        <pc:docMk/>
      </pc:docMkLst>
      <pc:sldChg chg="modSp">
        <pc:chgData name="Carrie Smith" userId="Kta0Sx1uiusJOSTUUe7AHkT+Ux9/JeKx9d6kepN80nw=" providerId="None" clId="Web-{A92B5AD4-67C9-4215-AB6C-E2A4E0BEDEC6}" dt="2026-03-03T15:14:14.181" v="15" actId="20577"/>
        <pc:sldMkLst>
          <pc:docMk/>
          <pc:sldMk cId="977881741" sldId="2146848513"/>
        </pc:sldMkLst>
        <pc:spChg chg="mod">
          <ac:chgData name="Carrie Smith" userId="Kta0Sx1uiusJOSTUUe7AHkT+Ux9/JeKx9d6kepN80nw=" providerId="None" clId="Web-{A92B5AD4-67C9-4215-AB6C-E2A4E0BEDEC6}" dt="2026-03-03T15:14:08.916" v="13" actId="20577"/>
          <ac:spMkLst>
            <pc:docMk/>
            <pc:sldMk cId="977881741" sldId="2146848513"/>
            <ac:spMk id="6" creationId="{94539542-407E-ECBC-EE3F-07E50AD2D6CF}"/>
          </ac:spMkLst>
        </pc:spChg>
        <pc:spChg chg="mod">
          <ac:chgData name="Carrie Smith" userId="Kta0Sx1uiusJOSTUUe7AHkT+Ux9/JeKx9d6kepN80nw=" providerId="None" clId="Web-{A92B5AD4-67C9-4215-AB6C-E2A4E0BEDEC6}" dt="2026-03-03T15:14:14.181" v="15" actId="20577"/>
          <ac:spMkLst>
            <pc:docMk/>
            <pc:sldMk cId="977881741" sldId="2146848513"/>
            <ac:spMk id="8" creationId="{0D9F57BE-E3EC-770C-1312-772FEB21CF7F}"/>
          </ac:spMkLst>
        </pc:spChg>
      </pc:sldChg>
      <pc:sldChg chg="modSp">
        <pc:chgData name="Carrie Smith" userId="Kta0Sx1uiusJOSTUUe7AHkT+Ux9/JeKx9d6kepN80nw=" providerId="None" clId="Web-{A92B5AD4-67C9-4215-AB6C-E2A4E0BEDEC6}" dt="2026-03-03T15:13:25.180" v="12" actId="20577"/>
        <pc:sldMkLst>
          <pc:docMk/>
          <pc:sldMk cId="1701863921" sldId="2146848521"/>
        </pc:sldMkLst>
        <pc:spChg chg="mod">
          <ac:chgData name="Carrie Smith" userId="Kta0Sx1uiusJOSTUUe7AHkT+Ux9/JeKx9d6kepN80nw=" providerId="None" clId="Web-{A92B5AD4-67C9-4215-AB6C-E2A4E0BEDEC6}" dt="2026-03-03T15:13:25.180" v="12" actId="20577"/>
          <ac:spMkLst>
            <pc:docMk/>
            <pc:sldMk cId="1701863921" sldId="2146848521"/>
            <ac:spMk id="2" creationId="{BC5436BF-35DF-B184-FC0B-3C5CF19F19AE}"/>
          </ac:spMkLst>
        </pc:spChg>
      </pc:sldChg>
      <pc:sldChg chg="modSp">
        <pc:chgData name="Carrie Smith" userId="Kta0Sx1uiusJOSTUUe7AHkT+Ux9/JeKx9d6kepN80nw=" providerId="None" clId="Web-{A92B5AD4-67C9-4215-AB6C-E2A4E0BEDEC6}" dt="2026-03-03T15:14:31.119" v="16" actId="14100"/>
        <pc:sldMkLst>
          <pc:docMk/>
          <pc:sldMk cId="2113695023" sldId="2146848539"/>
        </pc:sldMkLst>
        <pc:spChg chg="mod">
          <ac:chgData name="Carrie Smith" userId="Kta0Sx1uiusJOSTUUe7AHkT+Ux9/JeKx9d6kepN80nw=" providerId="None" clId="Web-{A92B5AD4-67C9-4215-AB6C-E2A4E0BEDEC6}" dt="2026-03-03T15:14:31.119" v="16" actId="14100"/>
          <ac:spMkLst>
            <pc:docMk/>
            <pc:sldMk cId="2113695023" sldId="2146848539"/>
            <ac:spMk id="6" creationId="{9BB0031E-E189-952F-E2FD-3217A0FA0E3C}"/>
          </ac:spMkLst>
        </pc:spChg>
        <pc:graphicFrameChg chg="mod modGraphic">
          <ac:chgData name="Carrie Smith" userId="Kta0Sx1uiusJOSTUUe7AHkT+Ux9/JeKx9d6kepN80nw=" providerId="None" clId="Web-{A92B5AD4-67C9-4215-AB6C-E2A4E0BEDEC6}" dt="2026-03-03T15:13:06.368" v="5" actId="20577"/>
          <ac:graphicFrameMkLst>
            <pc:docMk/>
            <pc:sldMk cId="2113695023" sldId="2146848539"/>
            <ac:graphicFrameMk id="5" creationId="{A0807874-E7B5-8DA6-0FE7-BD35DA3259EA}"/>
          </ac:graphicFrameMkLst>
        </pc:graphicFrameChg>
      </pc:sldChg>
    </pc:docChg>
  </pc:docChgLst>
  <pc:docChgLst>
    <pc:chgData name="Austin Thompson-Spain" userId="ufbgvAKwtu7ZjDdvLuNHrairwue+0fmTYFiialeKu40=" providerId="None" clId="Web-{64DE06D7-4C46-476A-8518-B1707DBBD240}"/>
    <pc:docChg chg="modSld">
      <pc:chgData name="Austin Thompson-Spain" userId="ufbgvAKwtu7ZjDdvLuNHrairwue+0fmTYFiialeKu40=" providerId="None" clId="Web-{64DE06D7-4C46-476A-8518-B1707DBBD240}" dt="2026-03-03T17:45:06.760" v="10" actId="20577"/>
      <pc:docMkLst>
        <pc:docMk/>
      </pc:docMkLst>
      <pc:sldChg chg="modSp">
        <pc:chgData name="Austin Thompson-Spain" userId="ufbgvAKwtu7ZjDdvLuNHrairwue+0fmTYFiialeKu40=" providerId="None" clId="Web-{64DE06D7-4C46-476A-8518-B1707DBBD240}" dt="2026-03-03T17:45:06.760" v="10" actId="20577"/>
        <pc:sldMkLst>
          <pc:docMk/>
          <pc:sldMk cId="2922244381" sldId="2146848537"/>
        </pc:sldMkLst>
        <pc:spChg chg="mod">
          <ac:chgData name="Austin Thompson-Spain" userId="ufbgvAKwtu7ZjDdvLuNHrairwue+0fmTYFiialeKu40=" providerId="None" clId="Web-{64DE06D7-4C46-476A-8518-B1707DBBD240}" dt="2026-03-03T17:45:06.760" v="10" actId="20577"/>
          <ac:spMkLst>
            <pc:docMk/>
            <pc:sldMk cId="2922244381" sldId="2146848537"/>
            <ac:spMk id="2" creationId="{C09E6D46-0337-B632-ED1C-483C3357414A}"/>
          </ac:spMkLst>
        </pc:spChg>
        <pc:graphicFrameChg chg="mod">
          <ac:chgData name="Austin Thompson-Spain" userId="ufbgvAKwtu7ZjDdvLuNHrairwue+0fmTYFiialeKu40=" providerId="None" clId="Web-{64DE06D7-4C46-476A-8518-B1707DBBD240}" dt="2026-03-03T17:44:34.182" v="2" actId="1076"/>
          <ac:graphicFrameMkLst>
            <pc:docMk/>
            <pc:sldMk cId="2922244381" sldId="2146848537"/>
            <ac:graphicFrameMk id="5" creationId="{6190B717-B5E7-BEF0-4B16-8FB80484ECE4}"/>
          </ac:graphicFrameMkLst>
        </pc:graphicFrame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27F50-0056-468E-B9EB-3CB03DED184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FFC8D98-F678-44B9-A94E-ACE5319A76B5}">
      <dgm:prSet phldrT="[Text]">
        <dgm:style>
          <a:lnRef idx="3">
            <a:schemeClr val="lt1"/>
          </a:lnRef>
          <a:fillRef idx="1">
            <a:schemeClr val="accent4"/>
          </a:fillRef>
          <a:effectRef idx="1">
            <a:schemeClr val="accent4"/>
          </a:effectRef>
          <a:fontRef idx="minor">
            <a:schemeClr val="lt1"/>
          </a:fontRef>
        </dgm:style>
      </dgm:prSet>
      <dgm:spPr/>
      <dgm:t>
        <a:bodyPr/>
        <a:lstStyle/>
        <a:p>
          <a:pPr>
            <a:buFont typeface="Arial" panose="020B0604020202020204" pitchFamily="34" charset="0"/>
            <a:buChar char="•"/>
          </a:pPr>
          <a:r>
            <a:rPr lang="en-US" u="sng" dirty="0"/>
            <a:t>Material:</a:t>
          </a:r>
          <a:r>
            <a:rPr lang="en-US" dirty="0"/>
            <a:t> </a:t>
          </a:r>
          <a:r>
            <a:rPr lang="en-US" b="1" dirty="0"/>
            <a:t>FAQs</a:t>
          </a:r>
          <a:endParaRPr lang="en-US" dirty="0"/>
        </a:p>
      </dgm:t>
    </dgm:pt>
    <dgm:pt modelId="{220E0BE4-0325-4FF6-BD05-D451701415E8}" type="parTrans" cxnId="{7EA1595D-9EEA-43D3-80D3-FF8CFA5278EF}">
      <dgm:prSet/>
      <dgm:spPr/>
      <dgm:t>
        <a:bodyPr/>
        <a:lstStyle/>
        <a:p>
          <a:endParaRPr lang="en-US"/>
        </a:p>
      </dgm:t>
    </dgm:pt>
    <dgm:pt modelId="{53E58EF4-1FA3-462D-B3CF-5CB0669DBA28}" type="sibTrans" cxnId="{7EA1595D-9EEA-43D3-80D3-FF8CFA5278EF}">
      <dgm:prSet/>
      <dgm:spPr/>
      <dgm:t>
        <a:bodyPr/>
        <a:lstStyle/>
        <a:p>
          <a:endParaRPr lang="en-US"/>
        </a:p>
      </dgm:t>
    </dgm:pt>
    <dgm:pt modelId="{44632E11-D518-486E-8393-9FDD046144FB}">
      <dgm:prSet phldrT="[Text]" custT="1"/>
      <dgm:spPr/>
      <dgm:t>
        <a:bodyPr/>
        <a:lstStyle/>
        <a:p>
          <a:r>
            <a:rPr lang="en-US" sz="2000" u="sng" dirty="0"/>
            <a:t>Goal:</a:t>
          </a:r>
          <a:r>
            <a:rPr lang="en-US" sz="2000" dirty="0"/>
            <a:t> Provide the District with a comprehensive list of questions (and answers) for the website and interactions with the public.</a:t>
          </a:r>
        </a:p>
      </dgm:t>
    </dgm:pt>
    <dgm:pt modelId="{6EDB7DD4-E9F9-4DCA-A6F4-0E5419DDC053}" type="parTrans" cxnId="{CC0432EC-73D7-4695-9D04-45AE1247CEAC}">
      <dgm:prSet/>
      <dgm:spPr/>
      <dgm:t>
        <a:bodyPr/>
        <a:lstStyle/>
        <a:p>
          <a:endParaRPr lang="en-US"/>
        </a:p>
      </dgm:t>
    </dgm:pt>
    <dgm:pt modelId="{DD28D266-B51B-4B39-9FF3-429CC6A2D53F}" type="sibTrans" cxnId="{CC0432EC-73D7-4695-9D04-45AE1247CEAC}">
      <dgm:prSet/>
      <dgm:spPr/>
      <dgm:t>
        <a:bodyPr/>
        <a:lstStyle/>
        <a:p>
          <a:endParaRPr lang="en-US"/>
        </a:p>
      </dgm:t>
    </dgm:pt>
    <dgm:pt modelId="{EDB8D7DF-6791-4454-8071-88FC4E099AB0}">
      <dgm:prSet phldrT="[Text]"/>
      <dgm:spPr/>
      <dgm:t>
        <a:bodyPr/>
        <a:lstStyle/>
        <a:p>
          <a:pPr algn="ctr">
            <a:buFont typeface="Arial" panose="020B0604020202020204" pitchFamily="34" charset="0"/>
            <a:buChar char="•"/>
          </a:pPr>
          <a:r>
            <a:rPr lang="en-US" u="sng" dirty="0"/>
            <a:t>Material(s):</a:t>
          </a:r>
          <a:r>
            <a:rPr lang="en-US" dirty="0"/>
            <a:t> </a:t>
          </a:r>
          <a:r>
            <a:rPr lang="en-US" b="1" dirty="0"/>
            <a:t>Flyer &amp; poster</a:t>
          </a:r>
          <a:endParaRPr lang="en-US" dirty="0"/>
        </a:p>
      </dgm:t>
    </dgm:pt>
    <dgm:pt modelId="{30E411C9-D607-47A9-8F0E-D988A43F49AF}" type="parTrans" cxnId="{5F144A0F-0B08-4F27-A6F9-C0FAE21B1549}">
      <dgm:prSet/>
      <dgm:spPr/>
      <dgm:t>
        <a:bodyPr/>
        <a:lstStyle/>
        <a:p>
          <a:endParaRPr lang="en-US"/>
        </a:p>
      </dgm:t>
    </dgm:pt>
    <dgm:pt modelId="{5056C397-0A01-4C8D-9F3D-C3A9049A9C8B}" type="sibTrans" cxnId="{5F144A0F-0B08-4F27-A6F9-C0FAE21B1549}">
      <dgm:prSet/>
      <dgm:spPr/>
      <dgm:t>
        <a:bodyPr/>
        <a:lstStyle/>
        <a:p>
          <a:endParaRPr lang="en-US"/>
        </a:p>
      </dgm:t>
    </dgm:pt>
    <dgm:pt modelId="{42470162-75B1-4938-8303-76F21DFB5DC8}">
      <dgm:prSet phldrT="[Text]" custT="1"/>
      <dgm:spPr/>
      <dgm:t>
        <a:bodyPr/>
        <a:lstStyle/>
        <a:p>
          <a:r>
            <a:rPr lang="en-US" sz="2000" u="sng" dirty="0"/>
            <a:t>Goal:</a:t>
          </a:r>
          <a:r>
            <a:rPr lang="en-US" sz="2000" dirty="0"/>
            <a:t> Provide the District with materials to hand out to the public (flyer) or have on display (poster) at the Farmer’s Market, District tours, and other events. </a:t>
          </a:r>
        </a:p>
      </dgm:t>
    </dgm:pt>
    <dgm:pt modelId="{ABEB54EF-274E-45F5-89A1-43D63B419C55}" type="parTrans" cxnId="{4528746E-3C0C-4787-906D-0F378BB76341}">
      <dgm:prSet/>
      <dgm:spPr/>
      <dgm:t>
        <a:bodyPr/>
        <a:lstStyle/>
        <a:p>
          <a:endParaRPr lang="en-US"/>
        </a:p>
      </dgm:t>
    </dgm:pt>
    <dgm:pt modelId="{7EF72166-C42C-4D35-AB41-CF68B818888B}" type="sibTrans" cxnId="{4528746E-3C0C-4787-906D-0F378BB76341}">
      <dgm:prSet/>
      <dgm:spPr/>
      <dgm:t>
        <a:bodyPr/>
        <a:lstStyle/>
        <a:p>
          <a:endParaRPr lang="en-US"/>
        </a:p>
      </dgm:t>
    </dgm:pt>
    <dgm:pt modelId="{F1E4DFA9-2F18-49A8-84A7-AAD173385A26}">
      <dgm:prSet phldrT="[Text]">
        <dgm:style>
          <a:lnRef idx="3">
            <a:schemeClr val="lt1"/>
          </a:lnRef>
          <a:fillRef idx="1">
            <a:schemeClr val="accent4"/>
          </a:fillRef>
          <a:effectRef idx="1">
            <a:schemeClr val="accent4"/>
          </a:effectRef>
          <a:fontRef idx="minor">
            <a:schemeClr val="lt1"/>
          </a:fontRef>
        </dgm:style>
      </dgm:prSet>
      <dgm:spPr/>
      <dgm:t>
        <a:bodyPr/>
        <a:lstStyle/>
        <a:p>
          <a:pPr>
            <a:buFont typeface="Arial" panose="020B0604020202020204" pitchFamily="34" charset="0"/>
            <a:buChar char="•"/>
          </a:pPr>
          <a:r>
            <a:rPr lang="en-US" u="sng" dirty="0"/>
            <a:t>Material:</a:t>
          </a:r>
          <a:r>
            <a:rPr lang="en-US" dirty="0"/>
            <a:t> </a:t>
          </a:r>
          <a:r>
            <a:rPr lang="en-US" b="1" dirty="0"/>
            <a:t>Graphics (2)</a:t>
          </a:r>
          <a:endParaRPr lang="en-US" dirty="0"/>
        </a:p>
      </dgm:t>
    </dgm:pt>
    <dgm:pt modelId="{A772A39C-409F-4AE6-BC50-B839E6C7C186}" type="parTrans" cxnId="{937FFA24-BA35-49AF-8B10-8D4BEE60EC71}">
      <dgm:prSet/>
      <dgm:spPr/>
      <dgm:t>
        <a:bodyPr/>
        <a:lstStyle/>
        <a:p>
          <a:endParaRPr lang="en-US"/>
        </a:p>
      </dgm:t>
    </dgm:pt>
    <dgm:pt modelId="{2B34347F-2D69-44D7-90DF-882DEA2AE81B}" type="sibTrans" cxnId="{937FFA24-BA35-49AF-8B10-8D4BEE60EC71}">
      <dgm:prSet/>
      <dgm:spPr/>
      <dgm:t>
        <a:bodyPr/>
        <a:lstStyle/>
        <a:p>
          <a:endParaRPr lang="en-US"/>
        </a:p>
      </dgm:t>
    </dgm:pt>
    <dgm:pt modelId="{E73E6913-105F-4F65-9EEB-D979A9B1D77A}">
      <dgm:prSet phldrT="[Text]" custT="1"/>
      <dgm:spPr/>
      <dgm:t>
        <a:bodyPr/>
        <a:lstStyle/>
        <a:p>
          <a:r>
            <a:rPr lang="en-US" sz="2000" u="sng" dirty="0"/>
            <a:t>Goal:</a:t>
          </a:r>
          <a:r>
            <a:rPr lang="en-US" sz="2000" dirty="0"/>
            <a:t> Provide the District with a visual representation of complicated and/or unfamiliar concepts that can be used on the website, in presentations, etc.</a:t>
          </a:r>
        </a:p>
      </dgm:t>
    </dgm:pt>
    <dgm:pt modelId="{5D2EB996-4ED1-4673-B958-6D4097A62904}" type="parTrans" cxnId="{FFC01A40-14BC-4AB2-98BB-2BB244EAC079}">
      <dgm:prSet/>
      <dgm:spPr/>
      <dgm:t>
        <a:bodyPr/>
        <a:lstStyle/>
        <a:p>
          <a:endParaRPr lang="en-US"/>
        </a:p>
      </dgm:t>
    </dgm:pt>
    <dgm:pt modelId="{EC7BA295-5485-4755-8612-E22FCD2B4709}" type="sibTrans" cxnId="{FFC01A40-14BC-4AB2-98BB-2BB244EAC079}">
      <dgm:prSet/>
      <dgm:spPr/>
      <dgm:t>
        <a:bodyPr/>
        <a:lstStyle/>
        <a:p>
          <a:endParaRPr lang="en-US"/>
        </a:p>
      </dgm:t>
    </dgm:pt>
    <dgm:pt modelId="{697D3AC6-CEBD-4B3C-A5E0-7F909949093C}" type="pres">
      <dgm:prSet presAssocID="{0CD27F50-0056-468E-B9EB-3CB03DED1846}" presName="Name0" presStyleCnt="0">
        <dgm:presLayoutVars>
          <dgm:dir/>
          <dgm:animLvl val="lvl"/>
          <dgm:resizeHandles val="exact"/>
        </dgm:presLayoutVars>
      </dgm:prSet>
      <dgm:spPr/>
    </dgm:pt>
    <dgm:pt modelId="{D55DBB6F-E608-47AD-AD84-BB6FE441D0E8}" type="pres">
      <dgm:prSet presAssocID="{5FFC8D98-F678-44B9-A94E-ACE5319A76B5}" presName="composite" presStyleCnt="0"/>
      <dgm:spPr/>
    </dgm:pt>
    <dgm:pt modelId="{49A9877A-4013-4F11-8EA6-8D28916B17AC}" type="pres">
      <dgm:prSet presAssocID="{5FFC8D98-F678-44B9-A94E-ACE5319A76B5}" presName="parTx" presStyleLbl="alignNode1" presStyleIdx="0" presStyleCnt="3">
        <dgm:presLayoutVars>
          <dgm:chMax val="0"/>
          <dgm:chPref val="0"/>
          <dgm:bulletEnabled val="1"/>
        </dgm:presLayoutVars>
      </dgm:prSet>
      <dgm:spPr/>
    </dgm:pt>
    <dgm:pt modelId="{254CBCBC-5281-4438-B145-6BE1A8C3F52D}" type="pres">
      <dgm:prSet presAssocID="{5FFC8D98-F678-44B9-A94E-ACE5319A76B5}" presName="desTx" presStyleLbl="alignAccFollowNode1" presStyleIdx="0" presStyleCnt="3">
        <dgm:presLayoutVars>
          <dgm:bulletEnabled val="1"/>
        </dgm:presLayoutVars>
      </dgm:prSet>
      <dgm:spPr/>
    </dgm:pt>
    <dgm:pt modelId="{3F9B2DA4-5707-4785-ADBC-E94D30E508F4}" type="pres">
      <dgm:prSet presAssocID="{53E58EF4-1FA3-462D-B3CF-5CB0669DBA28}" presName="space" presStyleCnt="0"/>
      <dgm:spPr/>
    </dgm:pt>
    <dgm:pt modelId="{789A4798-780D-4620-BCE5-2326E5941B70}" type="pres">
      <dgm:prSet presAssocID="{EDB8D7DF-6791-4454-8071-88FC4E099AB0}" presName="composite" presStyleCnt="0"/>
      <dgm:spPr/>
    </dgm:pt>
    <dgm:pt modelId="{21363BC1-71C6-41A7-972C-F58D65FA28C8}" type="pres">
      <dgm:prSet presAssocID="{EDB8D7DF-6791-4454-8071-88FC4E099AB0}" presName="parTx" presStyleLbl="alignNode1" presStyleIdx="1" presStyleCnt="3">
        <dgm:presLayoutVars>
          <dgm:chMax val="0"/>
          <dgm:chPref val="0"/>
          <dgm:bulletEnabled val="1"/>
        </dgm:presLayoutVars>
      </dgm:prSet>
      <dgm:spPr/>
    </dgm:pt>
    <dgm:pt modelId="{1AE92B0D-F81E-487E-B1DB-A672461DDCFB}" type="pres">
      <dgm:prSet presAssocID="{EDB8D7DF-6791-4454-8071-88FC4E099AB0}" presName="desTx" presStyleLbl="alignAccFollowNode1" presStyleIdx="1" presStyleCnt="3">
        <dgm:presLayoutVars>
          <dgm:bulletEnabled val="1"/>
        </dgm:presLayoutVars>
      </dgm:prSet>
      <dgm:spPr/>
    </dgm:pt>
    <dgm:pt modelId="{1EC0CEF3-C228-41A5-ACE3-81371FDACA2D}" type="pres">
      <dgm:prSet presAssocID="{5056C397-0A01-4C8D-9F3D-C3A9049A9C8B}" presName="space" presStyleCnt="0"/>
      <dgm:spPr/>
    </dgm:pt>
    <dgm:pt modelId="{AE578957-934E-4FE9-B5FE-61F1142F9520}" type="pres">
      <dgm:prSet presAssocID="{F1E4DFA9-2F18-49A8-84A7-AAD173385A26}" presName="composite" presStyleCnt="0"/>
      <dgm:spPr/>
    </dgm:pt>
    <dgm:pt modelId="{1199DE64-4E60-4A11-9791-767627AC41E4}" type="pres">
      <dgm:prSet presAssocID="{F1E4DFA9-2F18-49A8-84A7-AAD173385A26}" presName="parTx" presStyleLbl="alignNode1" presStyleIdx="2" presStyleCnt="3">
        <dgm:presLayoutVars>
          <dgm:chMax val="0"/>
          <dgm:chPref val="0"/>
          <dgm:bulletEnabled val="1"/>
        </dgm:presLayoutVars>
      </dgm:prSet>
      <dgm:spPr/>
    </dgm:pt>
    <dgm:pt modelId="{8CD27D38-4DE1-4814-AA38-17F5B3B9D5A4}" type="pres">
      <dgm:prSet presAssocID="{F1E4DFA9-2F18-49A8-84A7-AAD173385A26}" presName="desTx" presStyleLbl="alignAccFollowNode1" presStyleIdx="2" presStyleCnt="3">
        <dgm:presLayoutVars>
          <dgm:bulletEnabled val="1"/>
        </dgm:presLayoutVars>
      </dgm:prSet>
      <dgm:spPr/>
    </dgm:pt>
  </dgm:ptLst>
  <dgm:cxnLst>
    <dgm:cxn modelId="{6E443909-4425-4201-AE4F-74532EB9D73D}" type="presOf" srcId="{F1E4DFA9-2F18-49A8-84A7-AAD173385A26}" destId="{1199DE64-4E60-4A11-9791-767627AC41E4}" srcOrd="0" destOrd="0" presId="urn:microsoft.com/office/officeart/2005/8/layout/hList1"/>
    <dgm:cxn modelId="{8219110E-9351-4457-91B5-05FCB945BD24}" type="presOf" srcId="{0CD27F50-0056-468E-B9EB-3CB03DED1846}" destId="{697D3AC6-CEBD-4B3C-A5E0-7F909949093C}" srcOrd="0" destOrd="0" presId="urn:microsoft.com/office/officeart/2005/8/layout/hList1"/>
    <dgm:cxn modelId="{5F144A0F-0B08-4F27-A6F9-C0FAE21B1549}" srcId="{0CD27F50-0056-468E-B9EB-3CB03DED1846}" destId="{EDB8D7DF-6791-4454-8071-88FC4E099AB0}" srcOrd="1" destOrd="0" parTransId="{30E411C9-D607-47A9-8F0E-D988A43F49AF}" sibTransId="{5056C397-0A01-4C8D-9F3D-C3A9049A9C8B}"/>
    <dgm:cxn modelId="{937FFA24-BA35-49AF-8B10-8D4BEE60EC71}" srcId="{0CD27F50-0056-468E-B9EB-3CB03DED1846}" destId="{F1E4DFA9-2F18-49A8-84A7-AAD173385A26}" srcOrd="2" destOrd="0" parTransId="{A772A39C-409F-4AE6-BC50-B839E6C7C186}" sibTransId="{2B34347F-2D69-44D7-90DF-882DEA2AE81B}"/>
    <dgm:cxn modelId="{020A4939-81CC-4B40-ABB9-3949C11ED7E0}" type="presOf" srcId="{EDB8D7DF-6791-4454-8071-88FC4E099AB0}" destId="{21363BC1-71C6-41A7-972C-F58D65FA28C8}" srcOrd="0" destOrd="0" presId="urn:microsoft.com/office/officeart/2005/8/layout/hList1"/>
    <dgm:cxn modelId="{FFC01A40-14BC-4AB2-98BB-2BB244EAC079}" srcId="{F1E4DFA9-2F18-49A8-84A7-AAD173385A26}" destId="{E73E6913-105F-4F65-9EEB-D979A9B1D77A}" srcOrd="0" destOrd="0" parTransId="{5D2EB996-4ED1-4673-B958-6D4097A62904}" sibTransId="{EC7BA295-5485-4755-8612-E22FCD2B4709}"/>
    <dgm:cxn modelId="{7EA1595D-9EEA-43D3-80D3-FF8CFA5278EF}" srcId="{0CD27F50-0056-468E-B9EB-3CB03DED1846}" destId="{5FFC8D98-F678-44B9-A94E-ACE5319A76B5}" srcOrd="0" destOrd="0" parTransId="{220E0BE4-0325-4FF6-BD05-D451701415E8}" sibTransId="{53E58EF4-1FA3-462D-B3CF-5CB0669DBA28}"/>
    <dgm:cxn modelId="{F216E05F-7F2C-4211-A335-E1D29410F010}" type="presOf" srcId="{E73E6913-105F-4F65-9EEB-D979A9B1D77A}" destId="{8CD27D38-4DE1-4814-AA38-17F5B3B9D5A4}" srcOrd="0" destOrd="0" presId="urn:microsoft.com/office/officeart/2005/8/layout/hList1"/>
    <dgm:cxn modelId="{4528746E-3C0C-4787-906D-0F378BB76341}" srcId="{EDB8D7DF-6791-4454-8071-88FC4E099AB0}" destId="{42470162-75B1-4938-8303-76F21DFB5DC8}" srcOrd="0" destOrd="0" parTransId="{ABEB54EF-274E-45F5-89A1-43D63B419C55}" sibTransId="{7EF72166-C42C-4D35-AB41-CF68B818888B}"/>
    <dgm:cxn modelId="{B1D81390-F20B-4C17-9D86-A528B1E3CE85}" type="presOf" srcId="{42470162-75B1-4938-8303-76F21DFB5DC8}" destId="{1AE92B0D-F81E-487E-B1DB-A672461DDCFB}" srcOrd="0" destOrd="0" presId="urn:microsoft.com/office/officeart/2005/8/layout/hList1"/>
    <dgm:cxn modelId="{C82BE59F-90A7-4306-97F2-C7D1347EC6FC}" type="presOf" srcId="{44632E11-D518-486E-8393-9FDD046144FB}" destId="{254CBCBC-5281-4438-B145-6BE1A8C3F52D}" srcOrd="0" destOrd="0" presId="urn:microsoft.com/office/officeart/2005/8/layout/hList1"/>
    <dgm:cxn modelId="{8649EAA5-C61C-4279-9C7D-AAAB180FD091}" type="presOf" srcId="{5FFC8D98-F678-44B9-A94E-ACE5319A76B5}" destId="{49A9877A-4013-4F11-8EA6-8D28916B17AC}" srcOrd="0" destOrd="0" presId="urn:microsoft.com/office/officeart/2005/8/layout/hList1"/>
    <dgm:cxn modelId="{CC0432EC-73D7-4695-9D04-45AE1247CEAC}" srcId="{5FFC8D98-F678-44B9-A94E-ACE5319A76B5}" destId="{44632E11-D518-486E-8393-9FDD046144FB}" srcOrd="0" destOrd="0" parTransId="{6EDB7DD4-E9F9-4DCA-A6F4-0E5419DDC053}" sibTransId="{DD28D266-B51B-4B39-9FF3-429CC6A2D53F}"/>
    <dgm:cxn modelId="{D3DC472D-323E-457C-8DE1-8210BCB69E47}" type="presParOf" srcId="{697D3AC6-CEBD-4B3C-A5E0-7F909949093C}" destId="{D55DBB6F-E608-47AD-AD84-BB6FE441D0E8}" srcOrd="0" destOrd="0" presId="urn:microsoft.com/office/officeart/2005/8/layout/hList1"/>
    <dgm:cxn modelId="{14177D6D-0522-4807-8280-72439DCDB88A}" type="presParOf" srcId="{D55DBB6F-E608-47AD-AD84-BB6FE441D0E8}" destId="{49A9877A-4013-4F11-8EA6-8D28916B17AC}" srcOrd="0" destOrd="0" presId="urn:microsoft.com/office/officeart/2005/8/layout/hList1"/>
    <dgm:cxn modelId="{C529738D-C866-4A20-A844-B9AE783899A9}" type="presParOf" srcId="{D55DBB6F-E608-47AD-AD84-BB6FE441D0E8}" destId="{254CBCBC-5281-4438-B145-6BE1A8C3F52D}" srcOrd="1" destOrd="0" presId="urn:microsoft.com/office/officeart/2005/8/layout/hList1"/>
    <dgm:cxn modelId="{E6524ACE-E5B3-4342-97A7-1D802C15AA11}" type="presParOf" srcId="{697D3AC6-CEBD-4B3C-A5E0-7F909949093C}" destId="{3F9B2DA4-5707-4785-ADBC-E94D30E508F4}" srcOrd="1" destOrd="0" presId="urn:microsoft.com/office/officeart/2005/8/layout/hList1"/>
    <dgm:cxn modelId="{C79B8778-7163-4D0D-B2BB-23FB8E5C9D2C}" type="presParOf" srcId="{697D3AC6-CEBD-4B3C-A5E0-7F909949093C}" destId="{789A4798-780D-4620-BCE5-2326E5941B70}" srcOrd="2" destOrd="0" presId="urn:microsoft.com/office/officeart/2005/8/layout/hList1"/>
    <dgm:cxn modelId="{0E4E6930-5003-4D08-A85A-0E93EF88C2B1}" type="presParOf" srcId="{789A4798-780D-4620-BCE5-2326E5941B70}" destId="{21363BC1-71C6-41A7-972C-F58D65FA28C8}" srcOrd="0" destOrd="0" presId="urn:microsoft.com/office/officeart/2005/8/layout/hList1"/>
    <dgm:cxn modelId="{BF11CE0E-4B07-4D23-972E-CBC3C3C5D4BD}" type="presParOf" srcId="{789A4798-780D-4620-BCE5-2326E5941B70}" destId="{1AE92B0D-F81E-487E-B1DB-A672461DDCFB}" srcOrd="1" destOrd="0" presId="urn:microsoft.com/office/officeart/2005/8/layout/hList1"/>
    <dgm:cxn modelId="{98749559-41D3-4E8B-84B4-694E63D9BA51}" type="presParOf" srcId="{697D3AC6-CEBD-4B3C-A5E0-7F909949093C}" destId="{1EC0CEF3-C228-41A5-ACE3-81371FDACA2D}" srcOrd="3" destOrd="0" presId="urn:microsoft.com/office/officeart/2005/8/layout/hList1"/>
    <dgm:cxn modelId="{85ACE1BA-BA31-4510-9E82-4C827D59649D}" type="presParOf" srcId="{697D3AC6-CEBD-4B3C-A5E0-7F909949093C}" destId="{AE578957-934E-4FE9-B5FE-61F1142F9520}" srcOrd="4" destOrd="0" presId="urn:microsoft.com/office/officeart/2005/8/layout/hList1"/>
    <dgm:cxn modelId="{A96A4256-F13A-47AB-8BB0-FEC9396EFD8A}" type="presParOf" srcId="{AE578957-934E-4FE9-B5FE-61F1142F9520}" destId="{1199DE64-4E60-4A11-9791-767627AC41E4}" srcOrd="0" destOrd="0" presId="urn:microsoft.com/office/officeart/2005/8/layout/hList1"/>
    <dgm:cxn modelId="{AD7CF07D-1872-454F-B285-181ED828D291}" type="presParOf" srcId="{AE578957-934E-4FE9-B5FE-61F1142F9520}" destId="{8CD27D38-4DE1-4814-AA38-17F5B3B9D5A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F1CD1C-AF6D-49BA-BD13-6D160623C11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6D38E66-F5F3-4A6B-9342-CB95BC54C929}">
      <dgm:prSet/>
      <dgm:spPr/>
      <dgm:t>
        <a:bodyPr/>
        <a:lstStyle/>
        <a:p>
          <a:pPr rtl="0"/>
          <a:r>
            <a:rPr lang="en-US" dirty="0"/>
            <a:t>The US Water Alliance worked with JBWD staff to develop Cr-6 FAQs. </a:t>
          </a:r>
          <a:endParaRPr lang="en-US" dirty="0">
            <a:latin typeface="DINPro-Bold"/>
          </a:endParaRPr>
        </a:p>
      </dgm:t>
    </dgm:pt>
    <dgm:pt modelId="{15B760F5-2CEC-4C01-93D2-94FD58D20F4F}" type="parTrans" cxnId="{20A53EFC-67DE-496B-A4A1-A7648C59AC64}">
      <dgm:prSet/>
      <dgm:spPr/>
      <dgm:t>
        <a:bodyPr/>
        <a:lstStyle/>
        <a:p>
          <a:endParaRPr lang="en-US"/>
        </a:p>
      </dgm:t>
    </dgm:pt>
    <dgm:pt modelId="{B1B43452-B820-4AFA-B657-92CF09B8C048}" type="sibTrans" cxnId="{20A53EFC-67DE-496B-A4A1-A7648C59AC64}">
      <dgm:prSet/>
      <dgm:spPr/>
      <dgm:t>
        <a:bodyPr/>
        <a:lstStyle/>
        <a:p>
          <a:endParaRPr lang="en-US"/>
        </a:p>
      </dgm:t>
    </dgm:pt>
    <dgm:pt modelId="{DB646F5C-B13C-4F8F-8389-082D9651FC70}">
      <dgm:prSet/>
      <dgm:spPr>
        <a:solidFill>
          <a:schemeClr val="accent4"/>
        </a:solidFill>
      </dgm:spPr>
      <dgm:t>
        <a:bodyPr/>
        <a:lstStyle/>
        <a:p>
          <a:r>
            <a:rPr lang="en-US" dirty="0"/>
            <a:t>These FAQs are based on questions staff are hearing or expect to hear from customers. </a:t>
          </a:r>
        </a:p>
      </dgm:t>
    </dgm:pt>
    <dgm:pt modelId="{255B1654-DC63-4F26-B5C6-855AB6A8B3C5}" type="parTrans" cxnId="{415420D5-DB41-43F2-B284-FDB2789CFB6E}">
      <dgm:prSet/>
      <dgm:spPr/>
      <dgm:t>
        <a:bodyPr/>
        <a:lstStyle/>
        <a:p>
          <a:endParaRPr lang="en-US"/>
        </a:p>
      </dgm:t>
    </dgm:pt>
    <dgm:pt modelId="{3658E135-28DB-4C33-88D5-C03481C9997E}" type="sibTrans" cxnId="{415420D5-DB41-43F2-B284-FDB2789CFB6E}">
      <dgm:prSet/>
      <dgm:spPr/>
      <dgm:t>
        <a:bodyPr/>
        <a:lstStyle/>
        <a:p>
          <a:endParaRPr lang="en-US"/>
        </a:p>
      </dgm:t>
    </dgm:pt>
    <dgm:pt modelId="{44CC547B-D4C0-4008-A27A-85B79471C959}" type="pres">
      <dgm:prSet presAssocID="{20F1CD1C-AF6D-49BA-BD13-6D160623C113}" presName="linear" presStyleCnt="0">
        <dgm:presLayoutVars>
          <dgm:animLvl val="lvl"/>
          <dgm:resizeHandles val="exact"/>
        </dgm:presLayoutVars>
      </dgm:prSet>
      <dgm:spPr/>
    </dgm:pt>
    <dgm:pt modelId="{2968B097-B9E9-4AD2-BC3F-CAB877CF07B3}" type="pres">
      <dgm:prSet presAssocID="{16D38E66-F5F3-4A6B-9342-CB95BC54C929}" presName="parentText" presStyleLbl="node1" presStyleIdx="0" presStyleCnt="2">
        <dgm:presLayoutVars>
          <dgm:chMax val="0"/>
          <dgm:bulletEnabled val="1"/>
        </dgm:presLayoutVars>
      </dgm:prSet>
      <dgm:spPr/>
    </dgm:pt>
    <dgm:pt modelId="{67959990-D218-410E-9B56-6ABDD5836174}" type="pres">
      <dgm:prSet presAssocID="{B1B43452-B820-4AFA-B657-92CF09B8C048}" presName="spacer" presStyleCnt="0"/>
      <dgm:spPr/>
    </dgm:pt>
    <dgm:pt modelId="{63B72A0A-C747-43C2-91C8-B53C3C6D02FF}" type="pres">
      <dgm:prSet presAssocID="{DB646F5C-B13C-4F8F-8389-082D9651FC70}" presName="parentText" presStyleLbl="node1" presStyleIdx="1" presStyleCnt="2">
        <dgm:presLayoutVars>
          <dgm:chMax val="0"/>
          <dgm:bulletEnabled val="1"/>
        </dgm:presLayoutVars>
      </dgm:prSet>
      <dgm:spPr/>
    </dgm:pt>
  </dgm:ptLst>
  <dgm:cxnLst>
    <dgm:cxn modelId="{25E8D870-2CB9-40E6-BA7E-99B486EE8DEB}" type="presOf" srcId="{16D38E66-F5F3-4A6B-9342-CB95BC54C929}" destId="{2968B097-B9E9-4AD2-BC3F-CAB877CF07B3}" srcOrd="0" destOrd="0" presId="urn:microsoft.com/office/officeart/2005/8/layout/vList2"/>
    <dgm:cxn modelId="{D2DAFF78-10BC-4EB1-A7B0-05C5A659CFD4}" type="presOf" srcId="{DB646F5C-B13C-4F8F-8389-082D9651FC70}" destId="{63B72A0A-C747-43C2-91C8-B53C3C6D02FF}" srcOrd="0" destOrd="0" presId="urn:microsoft.com/office/officeart/2005/8/layout/vList2"/>
    <dgm:cxn modelId="{955737D3-3F0A-486D-9E51-D6EEE48751CF}" type="presOf" srcId="{20F1CD1C-AF6D-49BA-BD13-6D160623C113}" destId="{44CC547B-D4C0-4008-A27A-85B79471C959}" srcOrd="0" destOrd="0" presId="urn:microsoft.com/office/officeart/2005/8/layout/vList2"/>
    <dgm:cxn modelId="{415420D5-DB41-43F2-B284-FDB2789CFB6E}" srcId="{20F1CD1C-AF6D-49BA-BD13-6D160623C113}" destId="{DB646F5C-B13C-4F8F-8389-082D9651FC70}" srcOrd="1" destOrd="0" parTransId="{255B1654-DC63-4F26-B5C6-855AB6A8B3C5}" sibTransId="{3658E135-28DB-4C33-88D5-C03481C9997E}"/>
    <dgm:cxn modelId="{20A53EFC-67DE-496B-A4A1-A7648C59AC64}" srcId="{20F1CD1C-AF6D-49BA-BD13-6D160623C113}" destId="{16D38E66-F5F3-4A6B-9342-CB95BC54C929}" srcOrd="0" destOrd="0" parTransId="{15B760F5-2CEC-4C01-93D2-94FD58D20F4F}" sibTransId="{B1B43452-B820-4AFA-B657-92CF09B8C048}"/>
    <dgm:cxn modelId="{FF116B3E-5EAE-417C-B123-C41E9C2A993D}" type="presParOf" srcId="{44CC547B-D4C0-4008-A27A-85B79471C959}" destId="{2968B097-B9E9-4AD2-BC3F-CAB877CF07B3}" srcOrd="0" destOrd="0" presId="urn:microsoft.com/office/officeart/2005/8/layout/vList2"/>
    <dgm:cxn modelId="{54858984-6431-4B8B-A2B8-FCA99C531175}" type="presParOf" srcId="{44CC547B-D4C0-4008-A27A-85B79471C959}" destId="{67959990-D218-410E-9B56-6ABDD5836174}" srcOrd="1" destOrd="0" presId="urn:microsoft.com/office/officeart/2005/8/layout/vList2"/>
    <dgm:cxn modelId="{B1BCEDDD-8621-4BAF-A38A-722DE642DFB8}" type="presParOf" srcId="{44CC547B-D4C0-4008-A27A-85B79471C959}" destId="{63B72A0A-C747-43C2-91C8-B53C3C6D02F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054FC0-5EAF-419C-AED1-C960CA25AABD}"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9E139E88-7AB8-4C8C-8344-ACE2768D817D}">
      <dgm:prSet/>
      <dgm:spPr/>
      <dgm:t>
        <a:bodyPr/>
        <a:lstStyle/>
        <a:p>
          <a:pPr>
            <a:lnSpc>
              <a:spcPct val="100000"/>
            </a:lnSpc>
          </a:pPr>
          <a:r>
            <a:rPr lang="en-US"/>
            <a:t>The US Water Alliance worked with a creative consultant and JBWD staff to develop a </a:t>
          </a:r>
          <a:r>
            <a:rPr lang="en-US" b="1"/>
            <a:t>Cr-6 flyer and poster</a:t>
          </a:r>
          <a:r>
            <a:rPr lang="en-US"/>
            <a:t>.</a:t>
          </a:r>
        </a:p>
      </dgm:t>
    </dgm:pt>
    <dgm:pt modelId="{CEC6AB98-454D-4212-A266-297DC08207FC}" type="parTrans" cxnId="{46AF1DFC-076F-45C7-B5A2-CB4090539A91}">
      <dgm:prSet/>
      <dgm:spPr/>
      <dgm:t>
        <a:bodyPr/>
        <a:lstStyle/>
        <a:p>
          <a:endParaRPr lang="en-US"/>
        </a:p>
      </dgm:t>
    </dgm:pt>
    <dgm:pt modelId="{0C516266-B135-41FD-918F-A2994BB70CE6}" type="sibTrans" cxnId="{46AF1DFC-076F-45C7-B5A2-CB4090539A91}">
      <dgm:prSet/>
      <dgm:spPr/>
      <dgm:t>
        <a:bodyPr/>
        <a:lstStyle/>
        <a:p>
          <a:endParaRPr lang="en-US"/>
        </a:p>
      </dgm:t>
    </dgm:pt>
    <dgm:pt modelId="{E9D104F4-1A5B-4753-9DE0-66FE357A4D85}">
      <dgm:prSet/>
      <dgm:spPr/>
      <dgm:t>
        <a:bodyPr/>
        <a:lstStyle/>
        <a:p>
          <a:pPr>
            <a:lnSpc>
              <a:spcPct val="100000"/>
            </a:lnSpc>
          </a:pPr>
          <a:r>
            <a:rPr lang="en-US"/>
            <a:t>The flyer and poster </a:t>
          </a:r>
          <a:r>
            <a:rPr lang="en-US" b="1"/>
            <a:t>share the same copy </a:t>
          </a:r>
          <a:r>
            <a:rPr lang="en-US"/>
            <a:t>and </a:t>
          </a:r>
          <a:r>
            <a:rPr lang="en-US" b="1"/>
            <a:t>are based on the FAQs and the District’s Cr-6 talking points.</a:t>
          </a:r>
          <a:endParaRPr lang="en-US"/>
        </a:p>
      </dgm:t>
    </dgm:pt>
    <dgm:pt modelId="{E70280A1-8ED0-4885-A468-CCEB13E7B337}" type="parTrans" cxnId="{0E23E0E3-C890-4F85-8654-5DC026B96287}">
      <dgm:prSet/>
      <dgm:spPr/>
      <dgm:t>
        <a:bodyPr/>
        <a:lstStyle/>
        <a:p>
          <a:endParaRPr lang="en-US"/>
        </a:p>
      </dgm:t>
    </dgm:pt>
    <dgm:pt modelId="{F24DC64D-379C-4CF9-B8ED-8248AB97F0D5}" type="sibTrans" cxnId="{0E23E0E3-C890-4F85-8654-5DC026B96287}">
      <dgm:prSet/>
      <dgm:spPr/>
      <dgm:t>
        <a:bodyPr/>
        <a:lstStyle/>
        <a:p>
          <a:endParaRPr lang="en-US"/>
        </a:p>
      </dgm:t>
    </dgm:pt>
    <dgm:pt modelId="{CB176B70-EF1A-44DF-8316-4D4FF05FA098}">
      <dgm:prSet custT="1"/>
      <dgm:spPr/>
      <dgm:t>
        <a:bodyPr/>
        <a:lstStyle/>
        <a:p>
          <a:pPr>
            <a:lnSpc>
              <a:spcPct val="100000"/>
            </a:lnSpc>
          </a:pPr>
          <a:r>
            <a:rPr lang="en-US" sz="1600" i="1" dirty="0"/>
            <a:t>The materials are designed to be easy to understand, visually appealing, and to direct customers to JBWD’s website. </a:t>
          </a:r>
        </a:p>
      </dgm:t>
    </dgm:pt>
    <dgm:pt modelId="{7CCA99FD-852C-432F-AE9D-247EBECDA91B}" type="parTrans" cxnId="{92278AF9-2307-4CAB-B661-5274A7E07B91}">
      <dgm:prSet/>
      <dgm:spPr/>
      <dgm:t>
        <a:bodyPr/>
        <a:lstStyle/>
        <a:p>
          <a:endParaRPr lang="en-US"/>
        </a:p>
      </dgm:t>
    </dgm:pt>
    <dgm:pt modelId="{8A98765B-C147-43A8-BDCD-D3988C117DF2}" type="sibTrans" cxnId="{92278AF9-2307-4CAB-B661-5274A7E07B91}">
      <dgm:prSet/>
      <dgm:spPr/>
      <dgm:t>
        <a:bodyPr/>
        <a:lstStyle/>
        <a:p>
          <a:endParaRPr lang="en-US"/>
        </a:p>
      </dgm:t>
    </dgm:pt>
    <dgm:pt modelId="{B9617D23-E4BB-43FA-823A-1662682FCD59}" type="pres">
      <dgm:prSet presAssocID="{F2054FC0-5EAF-419C-AED1-C960CA25AABD}" presName="root" presStyleCnt="0">
        <dgm:presLayoutVars>
          <dgm:dir/>
          <dgm:resizeHandles val="exact"/>
        </dgm:presLayoutVars>
      </dgm:prSet>
      <dgm:spPr/>
    </dgm:pt>
    <dgm:pt modelId="{A1D0DBB1-84F7-4198-9EDA-4AFDFA150ED6}" type="pres">
      <dgm:prSet presAssocID="{9E139E88-7AB8-4C8C-8344-ACE2768D817D}" presName="compNode" presStyleCnt="0"/>
      <dgm:spPr/>
    </dgm:pt>
    <dgm:pt modelId="{53971701-9D39-40BE-98C0-A317C41F54DD}" type="pres">
      <dgm:prSet presAssocID="{9E139E88-7AB8-4C8C-8344-ACE2768D817D}" presName="bgRect" presStyleLbl="bgShp" presStyleIdx="0" presStyleCnt="2"/>
      <dgm:spPr/>
    </dgm:pt>
    <dgm:pt modelId="{A2B0A384-98A3-4D6E-B1F5-24D7008A8B79}" type="pres">
      <dgm:prSet presAssocID="{9E139E88-7AB8-4C8C-8344-ACE2768D817D}"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ers with solid fill"/>
        </a:ext>
      </dgm:extLst>
    </dgm:pt>
    <dgm:pt modelId="{3E1011BC-E670-46CE-83C7-DD0734EF49ED}" type="pres">
      <dgm:prSet presAssocID="{9E139E88-7AB8-4C8C-8344-ACE2768D817D}" presName="spaceRect" presStyleCnt="0"/>
      <dgm:spPr/>
    </dgm:pt>
    <dgm:pt modelId="{F7DD2781-D044-430B-ABAF-47922536A26F}" type="pres">
      <dgm:prSet presAssocID="{9E139E88-7AB8-4C8C-8344-ACE2768D817D}" presName="parTx" presStyleLbl="revTx" presStyleIdx="0" presStyleCnt="3">
        <dgm:presLayoutVars>
          <dgm:chMax val="0"/>
          <dgm:chPref val="0"/>
        </dgm:presLayoutVars>
      </dgm:prSet>
      <dgm:spPr/>
    </dgm:pt>
    <dgm:pt modelId="{E2E3E4D9-242B-4737-92A3-157D684311B6}" type="pres">
      <dgm:prSet presAssocID="{0C516266-B135-41FD-918F-A2994BB70CE6}" presName="sibTrans" presStyleCnt="0"/>
      <dgm:spPr/>
    </dgm:pt>
    <dgm:pt modelId="{979155DC-3FA4-4FE0-A10D-7E7967806B88}" type="pres">
      <dgm:prSet presAssocID="{E9D104F4-1A5B-4753-9DE0-66FE357A4D85}" presName="compNode" presStyleCnt="0"/>
      <dgm:spPr/>
    </dgm:pt>
    <dgm:pt modelId="{F026C7C8-59B9-4827-B914-2576DDCAC686}" type="pres">
      <dgm:prSet presAssocID="{E9D104F4-1A5B-4753-9DE0-66FE357A4D85}" presName="bgRect" presStyleLbl="bgShp" presStyleIdx="1" presStyleCnt="2"/>
      <dgm:spPr/>
    </dgm:pt>
    <dgm:pt modelId="{D83B8C92-3825-4DC4-90E5-AC430C5858D8}" type="pres">
      <dgm:prSet presAssocID="{E9D104F4-1A5B-4753-9DE0-66FE357A4D8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gaphone"/>
        </a:ext>
      </dgm:extLst>
    </dgm:pt>
    <dgm:pt modelId="{FD5DCD6F-D5E8-4A3F-AFE6-EC10D6AFA9D3}" type="pres">
      <dgm:prSet presAssocID="{E9D104F4-1A5B-4753-9DE0-66FE357A4D85}" presName="spaceRect" presStyleCnt="0"/>
      <dgm:spPr/>
    </dgm:pt>
    <dgm:pt modelId="{35AE3537-7DA5-45CF-AEBD-961DDF33581C}" type="pres">
      <dgm:prSet presAssocID="{E9D104F4-1A5B-4753-9DE0-66FE357A4D85}" presName="parTx" presStyleLbl="revTx" presStyleIdx="1" presStyleCnt="3">
        <dgm:presLayoutVars>
          <dgm:chMax val="0"/>
          <dgm:chPref val="0"/>
        </dgm:presLayoutVars>
      </dgm:prSet>
      <dgm:spPr/>
    </dgm:pt>
    <dgm:pt modelId="{6205936D-F6DE-4DE7-91EF-6E17A46F9884}" type="pres">
      <dgm:prSet presAssocID="{E9D104F4-1A5B-4753-9DE0-66FE357A4D85}" presName="desTx" presStyleLbl="revTx" presStyleIdx="2" presStyleCnt="3">
        <dgm:presLayoutVars/>
      </dgm:prSet>
      <dgm:spPr/>
    </dgm:pt>
  </dgm:ptLst>
  <dgm:cxnLst>
    <dgm:cxn modelId="{FF075662-0EF0-4418-8B2F-A1A9A476E88E}" type="presOf" srcId="{CB176B70-EF1A-44DF-8316-4D4FF05FA098}" destId="{6205936D-F6DE-4DE7-91EF-6E17A46F9884}" srcOrd="0" destOrd="0" presId="urn:microsoft.com/office/officeart/2018/2/layout/IconVerticalSolidList"/>
    <dgm:cxn modelId="{3A3AD063-B1DD-4DAB-B35F-EDCF0619727A}" type="presOf" srcId="{9E139E88-7AB8-4C8C-8344-ACE2768D817D}" destId="{F7DD2781-D044-430B-ABAF-47922536A26F}" srcOrd="0" destOrd="0" presId="urn:microsoft.com/office/officeart/2018/2/layout/IconVerticalSolidList"/>
    <dgm:cxn modelId="{AE3D2985-272D-4518-BF46-00E342015E08}" type="presOf" srcId="{F2054FC0-5EAF-419C-AED1-C960CA25AABD}" destId="{B9617D23-E4BB-43FA-823A-1662682FCD59}" srcOrd="0" destOrd="0" presId="urn:microsoft.com/office/officeart/2018/2/layout/IconVerticalSolidList"/>
    <dgm:cxn modelId="{E757FDA7-4518-41F9-968B-43AD28C3C402}" type="presOf" srcId="{E9D104F4-1A5B-4753-9DE0-66FE357A4D85}" destId="{35AE3537-7DA5-45CF-AEBD-961DDF33581C}" srcOrd="0" destOrd="0" presId="urn:microsoft.com/office/officeart/2018/2/layout/IconVerticalSolidList"/>
    <dgm:cxn modelId="{0E23E0E3-C890-4F85-8654-5DC026B96287}" srcId="{F2054FC0-5EAF-419C-AED1-C960CA25AABD}" destId="{E9D104F4-1A5B-4753-9DE0-66FE357A4D85}" srcOrd="1" destOrd="0" parTransId="{E70280A1-8ED0-4885-A468-CCEB13E7B337}" sibTransId="{F24DC64D-379C-4CF9-B8ED-8248AB97F0D5}"/>
    <dgm:cxn modelId="{92278AF9-2307-4CAB-B661-5274A7E07B91}" srcId="{E9D104F4-1A5B-4753-9DE0-66FE357A4D85}" destId="{CB176B70-EF1A-44DF-8316-4D4FF05FA098}" srcOrd="0" destOrd="0" parTransId="{7CCA99FD-852C-432F-AE9D-247EBECDA91B}" sibTransId="{8A98765B-C147-43A8-BDCD-D3988C117DF2}"/>
    <dgm:cxn modelId="{46AF1DFC-076F-45C7-B5A2-CB4090539A91}" srcId="{F2054FC0-5EAF-419C-AED1-C960CA25AABD}" destId="{9E139E88-7AB8-4C8C-8344-ACE2768D817D}" srcOrd="0" destOrd="0" parTransId="{CEC6AB98-454D-4212-A266-297DC08207FC}" sibTransId="{0C516266-B135-41FD-918F-A2994BB70CE6}"/>
    <dgm:cxn modelId="{8349AD31-50D5-4D97-80D9-8A0BFFC5AA2E}" type="presParOf" srcId="{B9617D23-E4BB-43FA-823A-1662682FCD59}" destId="{A1D0DBB1-84F7-4198-9EDA-4AFDFA150ED6}" srcOrd="0" destOrd="0" presId="urn:microsoft.com/office/officeart/2018/2/layout/IconVerticalSolidList"/>
    <dgm:cxn modelId="{02399E54-F647-451E-A4C0-4BD4102F5225}" type="presParOf" srcId="{A1D0DBB1-84F7-4198-9EDA-4AFDFA150ED6}" destId="{53971701-9D39-40BE-98C0-A317C41F54DD}" srcOrd="0" destOrd="0" presId="urn:microsoft.com/office/officeart/2018/2/layout/IconVerticalSolidList"/>
    <dgm:cxn modelId="{C2FA51B5-1E45-4B6C-8163-9563592C9B2F}" type="presParOf" srcId="{A1D0DBB1-84F7-4198-9EDA-4AFDFA150ED6}" destId="{A2B0A384-98A3-4D6E-B1F5-24D7008A8B79}" srcOrd="1" destOrd="0" presId="urn:microsoft.com/office/officeart/2018/2/layout/IconVerticalSolidList"/>
    <dgm:cxn modelId="{E7317D1B-CCE9-4043-B699-95B132DF7ED3}" type="presParOf" srcId="{A1D0DBB1-84F7-4198-9EDA-4AFDFA150ED6}" destId="{3E1011BC-E670-46CE-83C7-DD0734EF49ED}" srcOrd="2" destOrd="0" presId="urn:microsoft.com/office/officeart/2018/2/layout/IconVerticalSolidList"/>
    <dgm:cxn modelId="{ECA8545F-235E-48B5-A439-8A1ED72FD5C2}" type="presParOf" srcId="{A1D0DBB1-84F7-4198-9EDA-4AFDFA150ED6}" destId="{F7DD2781-D044-430B-ABAF-47922536A26F}" srcOrd="3" destOrd="0" presId="urn:microsoft.com/office/officeart/2018/2/layout/IconVerticalSolidList"/>
    <dgm:cxn modelId="{B84E7F2F-9D08-42AC-B7CB-E405EB292591}" type="presParOf" srcId="{B9617D23-E4BB-43FA-823A-1662682FCD59}" destId="{E2E3E4D9-242B-4737-92A3-157D684311B6}" srcOrd="1" destOrd="0" presId="urn:microsoft.com/office/officeart/2018/2/layout/IconVerticalSolidList"/>
    <dgm:cxn modelId="{9CCB3104-F537-4E1C-B127-1067B1ED65E8}" type="presParOf" srcId="{B9617D23-E4BB-43FA-823A-1662682FCD59}" destId="{979155DC-3FA4-4FE0-A10D-7E7967806B88}" srcOrd="2" destOrd="0" presId="urn:microsoft.com/office/officeart/2018/2/layout/IconVerticalSolidList"/>
    <dgm:cxn modelId="{7655088F-A4C1-4781-A694-FFCFE125418E}" type="presParOf" srcId="{979155DC-3FA4-4FE0-A10D-7E7967806B88}" destId="{F026C7C8-59B9-4827-B914-2576DDCAC686}" srcOrd="0" destOrd="0" presId="urn:microsoft.com/office/officeart/2018/2/layout/IconVerticalSolidList"/>
    <dgm:cxn modelId="{A8C52145-34A9-4012-8A08-5C4B9CBBDB12}" type="presParOf" srcId="{979155DC-3FA4-4FE0-A10D-7E7967806B88}" destId="{D83B8C92-3825-4DC4-90E5-AC430C5858D8}" srcOrd="1" destOrd="0" presId="urn:microsoft.com/office/officeart/2018/2/layout/IconVerticalSolidList"/>
    <dgm:cxn modelId="{A336D5AA-52B7-4186-8E5D-A938E8C6B63A}" type="presParOf" srcId="{979155DC-3FA4-4FE0-A10D-7E7967806B88}" destId="{FD5DCD6F-D5E8-4A3F-AFE6-EC10D6AFA9D3}" srcOrd="2" destOrd="0" presId="urn:microsoft.com/office/officeart/2018/2/layout/IconVerticalSolidList"/>
    <dgm:cxn modelId="{7A2CEA8E-37BC-4919-8570-C2695019B8BF}" type="presParOf" srcId="{979155DC-3FA4-4FE0-A10D-7E7967806B88}" destId="{35AE3537-7DA5-45CF-AEBD-961DDF33581C}" srcOrd="3" destOrd="0" presId="urn:microsoft.com/office/officeart/2018/2/layout/IconVerticalSolidList"/>
    <dgm:cxn modelId="{3D120D25-12AC-47D2-A6E7-AE18A96E9B16}" type="presParOf" srcId="{979155DC-3FA4-4FE0-A10D-7E7967806B88}" destId="{6205936D-F6DE-4DE7-91EF-6E17A46F988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9877A-4013-4F11-8EA6-8D28916B17AC}">
      <dsp:nvSpPr>
        <dsp:cNvPr id="0" name=""/>
        <dsp:cNvSpPr/>
      </dsp:nvSpPr>
      <dsp:spPr>
        <a:xfrm>
          <a:off x="3601" y="40227"/>
          <a:ext cx="3511110" cy="1134222"/>
        </a:xfrm>
        <a:prstGeom prst="rect">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en-US" sz="3000" u="sng" kern="1200" dirty="0"/>
            <a:t>Material:</a:t>
          </a:r>
          <a:r>
            <a:rPr lang="en-US" sz="3000" kern="1200" dirty="0"/>
            <a:t> </a:t>
          </a:r>
          <a:r>
            <a:rPr lang="en-US" sz="3000" b="1" kern="1200" dirty="0"/>
            <a:t>FAQs</a:t>
          </a:r>
          <a:endParaRPr lang="en-US" sz="3000" kern="1200" dirty="0"/>
        </a:p>
      </dsp:txBody>
      <dsp:txXfrm>
        <a:off x="3601" y="40227"/>
        <a:ext cx="3511110" cy="1134222"/>
      </dsp:txXfrm>
    </dsp:sp>
    <dsp:sp modelId="{254CBCBC-5281-4438-B145-6BE1A8C3F52D}">
      <dsp:nvSpPr>
        <dsp:cNvPr id="0" name=""/>
        <dsp:cNvSpPr/>
      </dsp:nvSpPr>
      <dsp:spPr>
        <a:xfrm>
          <a:off x="3601" y="1174449"/>
          <a:ext cx="3511110" cy="26377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u="sng" kern="1200" dirty="0"/>
            <a:t>Goal:</a:t>
          </a:r>
          <a:r>
            <a:rPr lang="en-US" sz="2000" kern="1200" dirty="0"/>
            <a:t> Provide the District with a comprehensive list of questions (and answers) for the website and interactions with the public.</a:t>
          </a:r>
        </a:p>
      </dsp:txBody>
      <dsp:txXfrm>
        <a:off x="3601" y="1174449"/>
        <a:ext cx="3511110" cy="2637773"/>
      </dsp:txXfrm>
    </dsp:sp>
    <dsp:sp modelId="{21363BC1-71C6-41A7-972C-F58D65FA28C8}">
      <dsp:nvSpPr>
        <dsp:cNvPr id="0" name=""/>
        <dsp:cNvSpPr/>
      </dsp:nvSpPr>
      <dsp:spPr>
        <a:xfrm>
          <a:off x="4006266" y="40227"/>
          <a:ext cx="3511110" cy="11342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en-US" sz="3000" u="sng" kern="1200" dirty="0"/>
            <a:t>Material(s):</a:t>
          </a:r>
          <a:r>
            <a:rPr lang="en-US" sz="3000" kern="1200" dirty="0"/>
            <a:t> </a:t>
          </a:r>
          <a:r>
            <a:rPr lang="en-US" sz="3000" b="1" kern="1200" dirty="0"/>
            <a:t>Flyer &amp; poster</a:t>
          </a:r>
          <a:endParaRPr lang="en-US" sz="3000" kern="1200" dirty="0"/>
        </a:p>
      </dsp:txBody>
      <dsp:txXfrm>
        <a:off x="4006266" y="40227"/>
        <a:ext cx="3511110" cy="1134222"/>
      </dsp:txXfrm>
    </dsp:sp>
    <dsp:sp modelId="{1AE92B0D-F81E-487E-B1DB-A672461DDCFB}">
      <dsp:nvSpPr>
        <dsp:cNvPr id="0" name=""/>
        <dsp:cNvSpPr/>
      </dsp:nvSpPr>
      <dsp:spPr>
        <a:xfrm>
          <a:off x="4006266" y="1174449"/>
          <a:ext cx="3511110" cy="26377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u="sng" kern="1200" dirty="0"/>
            <a:t>Goal:</a:t>
          </a:r>
          <a:r>
            <a:rPr lang="en-US" sz="2000" kern="1200" dirty="0"/>
            <a:t> Provide the District with materials to hand out to the public (flyer) or have on display (poster) at the Farmer’s Market, District tours, and other events. </a:t>
          </a:r>
        </a:p>
      </dsp:txBody>
      <dsp:txXfrm>
        <a:off x="4006266" y="1174449"/>
        <a:ext cx="3511110" cy="2637773"/>
      </dsp:txXfrm>
    </dsp:sp>
    <dsp:sp modelId="{1199DE64-4E60-4A11-9791-767627AC41E4}">
      <dsp:nvSpPr>
        <dsp:cNvPr id="0" name=""/>
        <dsp:cNvSpPr/>
      </dsp:nvSpPr>
      <dsp:spPr>
        <a:xfrm>
          <a:off x="8008932" y="40227"/>
          <a:ext cx="3511110" cy="1134222"/>
        </a:xfrm>
        <a:prstGeom prst="rect">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en-US" sz="3000" u="sng" kern="1200" dirty="0"/>
            <a:t>Material:</a:t>
          </a:r>
          <a:r>
            <a:rPr lang="en-US" sz="3000" kern="1200" dirty="0"/>
            <a:t> </a:t>
          </a:r>
          <a:r>
            <a:rPr lang="en-US" sz="3000" b="1" kern="1200" dirty="0"/>
            <a:t>Graphics (2)</a:t>
          </a:r>
          <a:endParaRPr lang="en-US" sz="3000" kern="1200" dirty="0"/>
        </a:p>
      </dsp:txBody>
      <dsp:txXfrm>
        <a:off x="8008932" y="40227"/>
        <a:ext cx="3511110" cy="1134222"/>
      </dsp:txXfrm>
    </dsp:sp>
    <dsp:sp modelId="{8CD27D38-4DE1-4814-AA38-17F5B3B9D5A4}">
      <dsp:nvSpPr>
        <dsp:cNvPr id="0" name=""/>
        <dsp:cNvSpPr/>
      </dsp:nvSpPr>
      <dsp:spPr>
        <a:xfrm>
          <a:off x="8008932" y="1174449"/>
          <a:ext cx="3511110" cy="26377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u="sng" kern="1200" dirty="0"/>
            <a:t>Goal:</a:t>
          </a:r>
          <a:r>
            <a:rPr lang="en-US" sz="2000" kern="1200" dirty="0"/>
            <a:t> Provide the District with a visual representation of complicated and/or unfamiliar concepts that can be used on the website, in presentations, etc.</a:t>
          </a:r>
        </a:p>
      </dsp:txBody>
      <dsp:txXfrm>
        <a:off x="8008932" y="1174449"/>
        <a:ext cx="3511110" cy="2637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8B097-B9E9-4AD2-BC3F-CAB877CF07B3}">
      <dsp:nvSpPr>
        <dsp:cNvPr id="0" name=""/>
        <dsp:cNvSpPr/>
      </dsp:nvSpPr>
      <dsp:spPr>
        <a:xfrm>
          <a:off x="0" y="14096"/>
          <a:ext cx="5097251" cy="20237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The US Water Alliance worked with JBWD staff to develop Cr-6 FAQs. </a:t>
          </a:r>
          <a:endParaRPr lang="en-US" sz="2700" kern="1200" dirty="0">
            <a:latin typeface="DINPro-Bold"/>
          </a:endParaRPr>
        </a:p>
      </dsp:txBody>
      <dsp:txXfrm>
        <a:off x="98791" y="112887"/>
        <a:ext cx="4899669" cy="1826152"/>
      </dsp:txXfrm>
    </dsp:sp>
    <dsp:sp modelId="{63B72A0A-C747-43C2-91C8-B53C3C6D02FF}">
      <dsp:nvSpPr>
        <dsp:cNvPr id="0" name=""/>
        <dsp:cNvSpPr/>
      </dsp:nvSpPr>
      <dsp:spPr>
        <a:xfrm>
          <a:off x="0" y="2115590"/>
          <a:ext cx="5097251" cy="2023734"/>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These FAQs are based on questions staff are hearing or expect to hear from customers. </a:t>
          </a:r>
        </a:p>
      </dsp:txBody>
      <dsp:txXfrm>
        <a:off x="98791" y="2214381"/>
        <a:ext cx="4899669" cy="1826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71701-9D39-40BE-98C0-A317C41F54DD}">
      <dsp:nvSpPr>
        <dsp:cNvPr id="0" name=""/>
        <dsp:cNvSpPr/>
      </dsp:nvSpPr>
      <dsp:spPr>
        <a:xfrm>
          <a:off x="0" y="660790"/>
          <a:ext cx="11721946" cy="121992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0A384-98A3-4D6E-B1F5-24D7008A8B79}">
      <dsp:nvSpPr>
        <dsp:cNvPr id="0" name=""/>
        <dsp:cNvSpPr/>
      </dsp:nvSpPr>
      <dsp:spPr>
        <a:xfrm>
          <a:off x="369026" y="935272"/>
          <a:ext cx="670956" cy="67095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DD2781-D044-430B-ABAF-47922536A26F}">
      <dsp:nvSpPr>
        <dsp:cNvPr id="0" name=""/>
        <dsp:cNvSpPr/>
      </dsp:nvSpPr>
      <dsp:spPr>
        <a:xfrm>
          <a:off x="1409008" y="660790"/>
          <a:ext cx="10312938" cy="121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08" tIns="129108" rIns="129108" bIns="129108" numCol="1" spcCol="1270" anchor="ctr" anchorCtr="0">
          <a:noAutofit/>
        </a:bodyPr>
        <a:lstStyle/>
        <a:p>
          <a:pPr marL="0" lvl="0" indent="0" algn="l" defTabSz="844550">
            <a:lnSpc>
              <a:spcPct val="100000"/>
            </a:lnSpc>
            <a:spcBef>
              <a:spcPct val="0"/>
            </a:spcBef>
            <a:spcAft>
              <a:spcPct val="35000"/>
            </a:spcAft>
            <a:buNone/>
          </a:pPr>
          <a:r>
            <a:rPr lang="en-US" sz="1900" kern="1200"/>
            <a:t>The US Water Alliance worked with a creative consultant and JBWD staff to develop a </a:t>
          </a:r>
          <a:r>
            <a:rPr lang="en-US" sz="1900" b="1" kern="1200"/>
            <a:t>Cr-6 flyer and poster</a:t>
          </a:r>
          <a:r>
            <a:rPr lang="en-US" sz="1900" kern="1200"/>
            <a:t>.</a:t>
          </a:r>
        </a:p>
      </dsp:txBody>
      <dsp:txXfrm>
        <a:off x="1409008" y="660790"/>
        <a:ext cx="10312938" cy="1219920"/>
      </dsp:txXfrm>
    </dsp:sp>
    <dsp:sp modelId="{F026C7C8-59B9-4827-B914-2576DDCAC686}">
      <dsp:nvSpPr>
        <dsp:cNvPr id="0" name=""/>
        <dsp:cNvSpPr/>
      </dsp:nvSpPr>
      <dsp:spPr>
        <a:xfrm>
          <a:off x="0" y="2185691"/>
          <a:ext cx="11721946" cy="121992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3B8C92-3825-4DC4-90E5-AC430C5858D8}">
      <dsp:nvSpPr>
        <dsp:cNvPr id="0" name=""/>
        <dsp:cNvSpPr/>
      </dsp:nvSpPr>
      <dsp:spPr>
        <a:xfrm>
          <a:off x="369026" y="2460173"/>
          <a:ext cx="670956" cy="6709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AE3537-7DA5-45CF-AEBD-961DDF33581C}">
      <dsp:nvSpPr>
        <dsp:cNvPr id="0" name=""/>
        <dsp:cNvSpPr/>
      </dsp:nvSpPr>
      <dsp:spPr>
        <a:xfrm>
          <a:off x="1409008" y="2185691"/>
          <a:ext cx="5274876" cy="121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08" tIns="129108" rIns="129108" bIns="129108" numCol="1" spcCol="1270" anchor="ctr" anchorCtr="0">
          <a:noAutofit/>
        </a:bodyPr>
        <a:lstStyle/>
        <a:p>
          <a:pPr marL="0" lvl="0" indent="0" algn="l" defTabSz="844550">
            <a:lnSpc>
              <a:spcPct val="100000"/>
            </a:lnSpc>
            <a:spcBef>
              <a:spcPct val="0"/>
            </a:spcBef>
            <a:spcAft>
              <a:spcPct val="35000"/>
            </a:spcAft>
            <a:buNone/>
          </a:pPr>
          <a:r>
            <a:rPr lang="en-US" sz="1900" kern="1200"/>
            <a:t>The flyer and poster </a:t>
          </a:r>
          <a:r>
            <a:rPr lang="en-US" sz="1900" b="1" kern="1200"/>
            <a:t>share the same copy </a:t>
          </a:r>
          <a:r>
            <a:rPr lang="en-US" sz="1900" kern="1200"/>
            <a:t>and </a:t>
          </a:r>
          <a:r>
            <a:rPr lang="en-US" sz="1900" b="1" kern="1200"/>
            <a:t>are based on the FAQs and the District’s Cr-6 talking points.</a:t>
          </a:r>
          <a:endParaRPr lang="en-US" sz="1900" kern="1200"/>
        </a:p>
      </dsp:txBody>
      <dsp:txXfrm>
        <a:off x="1409008" y="2185691"/>
        <a:ext cx="5274876" cy="1219920"/>
      </dsp:txXfrm>
    </dsp:sp>
    <dsp:sp modelId="{6205936D-F6DE-4DE7-91EF-6E17A46F9884}">
      <dsp:nvSpPr>
        <dsp:cNvPr id="0" name=""/>
        <dsp:cNvSpPr/>
      </dsp:nvSpPr>
      <dsp:spPr>
        <a:xfrm>
          <a:off x="6683884" y="2185691"/>
          <a:ext cx="5038062" cy="121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08" tIns="129108" rIns="129108" bIns="129108" numCol="1" spcCol="1270" anchor="ctr" anchorCtr="0">
          <a:noAutofit/>
        </a:bodyPr>
        <a:lstStyle/>
        <a:p>
          <a:pPr marL="0" lvl="0" indent="0" algn="l" defTabSz="711200">
            <a:lnSpc>
              <a:spcPct val="100000"/>
            </a:lnSpc>
            <a:spcBef>
              <a:spcPct val="0"/>
            </a:spcBef>
            <a:spcAft>
              <a:spcPct val="35000"/>
            </a:spcAft>
            <a:buNone/>
          </a:pPr>
          <a:r>
            <a:rPr lang="en-US" sz="1600" i="1" kern="1200" dirty="0"/>
            <a:t>The materials are designed to be easy to understand, visually appealing, and to direct customers to JBWD’s website. </a:t>
          </a:r>
        </a:p>
      </dsp:txBody>
      <dsp:txXfrm>
        <a:off x="6683884" y="2185691"/>
        <a:ext cx="5038062" cy="12199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9EE34B-38FE-8DF9-202F-F6C4ADF221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AEEB299-DC2E-32E5-5484-19407B90F5A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DB3C6D6-E9DE-7241-8C28-C966751C7B08}" type="datetimeFigureOut">
              <a:rPr lang="en-US"/>
              <a:pPr>
                <a:defRPr/>
              </a:pPr>
              <a:t>3/9/2026</a:t>
            </a:fld>
            <a:endParaRPr lang="en-US"/>
          </a:p>
        </p:txBody>
      </p:sp>
      <p:sp>
        <p:nvSpPr>
          <p:cNvPr id="4" name="Slide Image Placeholder 3">
            <a:extLst>
              <a:ext uri="{FF2B5EF4-FFF2-40B4-BE49-F238E27FC236}">
                <a16:creationId xmlns:a16="http://schemas.microsoft.com/office/drawing/2014/main" id="{64D488C5-854B-44E0-B333-015D1CD390B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7D99B3D-72D0-9063-AA40-9C108EA910F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152BE3A-1B72-4692-BE81-72D240F707A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22CD732-C0A7-E576-7A99-4F62EBC4258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C872164-3D2B-6148-B1B9-85152F031F6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9B974699-CAA8-8D7C-7D11-0AED13B814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FC981BEA-3411-8EA7-0914-CF4DAAAF75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cs typeface="Calibri"/>
              </a:rPr>
              <a:t>Austin</a:t>
            </a:r>
            <a:endParaRPr lang="en-US" dirty="0"/>
          </a:p>
        </p:txBody>
      </p:sp>
      <p:sp>
        <p:nvSpPr>
          <p:cNvPr id="20483" name="Slide Number Placeholder 3">
            <a:extLst>
              <a:ext uri="{FF2B5EF4-FFF2-40B4-BE49-F238E27FC236}">
                <a16:creationId xmlns:a16="http://schemas.microsoft.com/office/drawing/2014/main" id="{8F30C93E-049E-F58D-72FC-71F401228B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DINPro-Regular"/>
              </a:defRPr>
            </a:lvl1pPr>
            <a:lvl2pPr marL="742950" indent="-285750">
              <a:defRPr>
                <a:solidFill>
                  <a:schemeClr val="tx1"/>
                </a:solidFill>
                <a:latin typeface="DINPro-Regular"/>
              </a:defRPr>
            </a:lvl2pPr>
            <a:lvl3pPr marL="1143000" indent="-228600">
              <a:defRPr>
                <a:solidFill>
                  <a:schemeClr val="tx1"/>
                </a:solidFill>
                <a:latin typeface="DINPro-Regular"/>
              </a:defRPr>
            </a:lvl3pPr>
            <a:lvl4pPr marL="1600200" indent="-228600">
              <a:defRPr>
                <a:solidFill>
                  <a:schemeClr val="tx1"/>
                </a:solidFill>
                <a:latin typeface="DINPro-Regular"/>
              </a:defRPr>
            </a:lvl4pPr>
            <a:lvl5pPr marL="2057400" indent="-228600">
              <a:defRPr>
                <a:solidFill>
                  <a:schemeClr val="tx1"/>
                </a:solidFill>
                <a:latin typeface="DINPro-Regular"/>
              </a:defRPr>
            </a:lvl5pPr>
            <a:lvl6pPr marL="2514600" indent="-228600" fontAlgn="base">
              <a:spcBef>
                <a:spcPct val="0"/>
              </a:spcBef>
              <a:spcAft>
                <a:spcPct val="0"/>
              </a:spcAft>
              <a:defRPr>
                <a:solidFill>
                  <a:schemeClr val="tx1"/>
                </a:solidFill>
                <a:latin typeface="DINPro-Regular"/>
              </a:defRPr>
            </a:lvl6pPr>
            <a:lvl7pPr marL="2971800" indent="-228600" fontAlgn="base">
              <a:spcBef>
                <a:spcPct val="0"/>
              </a:spcBef>
              <a:spcAft>
                <a:spcPct val="0"/>
              </a:spcAft>
              <a:defRPr>
                <a:solidFill>
                  <a:schemeClr val="tx1"/>
                </a:solidFill>
                <a:latin typeface="DINPro-Regular"/>
              </a:defRPr>
            </a:lvl7pPr>
            <a:lvl8pPr marL="3429000" indent="-228600" fontAlgn="base">
              <a:spcBef>
                <a:spcPct val="0"/>
              </a:spcBef>
              <a:spcAft>
                <a:spcPct val="0"/>
              </a:spcAft>
              <a:defRPr>
                <a:solidFill>
                  <a:schemeClr val="tx1"/>
                </a:solidFill>
                <a:latin typeface="DINPro-Regular"/>
              </a:defRPr>
            </a:lvl8pPr>
            <a:lvl9pPr marL="3886200" indent="-228600" fontAlgn="base">
              <a:spcBef>
                <a:spcPct val="0"/>
              </a:spcBef>
              <a:spcAft>
                <a:spcPct val="0"/>
              </a:spcAft>
              <a:defRPr>
                <a:solidFill>
                  <a:schemeClr val="tx1"/>
                </a:solidFill>
                <a:latin typeface="DINPro-Regular"/>
              </a:defRPr>
            </a:lvl9pPr>
          </a:lstStyle>
          <a:p>
            <a:pPr fontAlgn="base">
              <a:spcBef>
                <a:spcPct val="0"/>
              </a:spcBef>
              <a:spcAft>
                <a:spcPct val="0"/>
              </a:spcAft>
            </a:pPr>
            <a:fld id="{98EA7A58-9ED0-C948-8118-1C5D79C077AB}"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Austin</a:t>
            </a:r>
            <a:endParaRPr lang="en-US" dirty="0"/>
          </a:p>
          <a:p>
            <a:r>
              <a:rPr lang="en-US" dirty="0"/>
              <a:t>Financial health assessment:</a:t>
            </a:r>
            <a:endParaRPr lang="en-US" dirty="0">
              <a:ea typeface="Calibri" panose="020F0502020204030204"/>
              <a:cs typeface="Calibri" panose="020F0502020204030204"/>
            </a:endParaRPr>
          </a:p>
          <a:p>
            <a:pPr marL="171450" indent="-171450">
              <a:buFontTx/>
              <a:buChar char="-"/>
            </a:pPr>
            <a:r>
              <a:rPr lang="en-US" dirty="0"/>
              <a:t>Conducted a review of key financial indicators for the District to assess readiness to apply for external funding. Found that the District’s finances are trending in the right direction, in large part due to the intentionality of the district with regard to infrastructure replacement, rate-setting, and pursuing external funding. </a:t>
            </a:r>
          </a:p>
          <a:p>
            <a:pPr marL="0" indent="0">
              <a:buFontTx/>
              <a:buNone/>
            </a:pPr>
            <a:endParaRPr lang="en-US" dirty="0"/>
          </a:p>
          <a:p>
            <a:pPr marL="0" indent="0">
              <a:buFontTx/>
              <a:buNone/>
            </a:pPr>
            <a:r>
              <a:rPr lang="en-US" dirty="0"/>
              <a:t>Grant Requirements Support</a:t>
            </a:r>
          </a:p>
          <a:p>
            <a:pPr marL="171450" indent="-171450">
              <a:buFontTx/>
              <a:buChar char="-"/>
            </a:pPr>
            <a:r>
              <a:rPr lang="en-US" dirty="0"/>
              <a:t>Helped the District understand the funding cycle for LSL-related needs. Identified the possibility of retroactively applying for funding for LSL inventories. </a:t>
            </a:r>
          </a:p>
          <a:p>
            <a:pPr marL="171450" indent="-171450">
              <a:buFontTx/>
              <a:buChar char="-"/>
            </a:pPr>
            <a:endParaRPr lang="en-US" dirty="0"/>
          </a:p>
          <a:p>
            <a:pPr marL="0" indent="0">
              <a:buFontTx/>
              <a:buNone/>
            </a:pPr>
            <a:r>
              <a:rPr lang="en-US" dirty="0"/>
              <a:t>Chromium-6 Alternatives Analysis</a:t>
            </a:r>
          </a:p>
          <a:p>
            <a:pPr marL="171450" indent="-171450">
              <a:buFontTx/>
              <a:buChar char="-"/>
            </a:pPr>
            <a:r>
              <a:rPr lang="en-US" dirty="0"/>
              <a:t>Developed a scope of work, shared that scope of work with our subconsultants. </a:t>
            </a:r>
          </a:p>
          <a:p>
            <a:pPr marL="171450" indent="-171450">
              <a:buFontTx/>
              <a:buChar char="-"/>
            </a:pPr>
            <a:endParaRPr lang="en-US" dirty="0"/>
          </a:p>
          <a:p>
            <a:pPr marL="0" indent="0">
              <a:buFontTx/>
              <a:buNone/>
            </a:pPr>
            <a:r>
              <a:rPr lang="en-US" dirty="0"/>
              <a:t>Funding/Financing Inventories</a:t>
            </a:r>
          </a:p>
          <a:p>
            <a:pPr marL="171450" indent="-171450">
              <a:buFontTx/>
              <a:buChar char="-"/>
            </a:pPr>
            <a:r>
              <a:rPr lang="en-US" dirty="0"/>
              <a:t>Developing inventories for LSL and Chromium-6-related funding and financing resources</a:t>
            </a:r>
          </a:p>
          <a:p>
            <a:pPr marL="171450" indent="-171450">
              <a:buFontTx/>
              <a:buChar char="-"/>
            </a:pPr>
            <a:endParaRPr lang="en-US" dirty="0"/>
          </a:p>
          <a:p>
            <a:pPr marL="0" indent="0">
              <a:buFontTx/>
              <a:buNone/>
            </a:pPr>
            <a:r>
              <a:rPr lang="en-US" dirty="0"/>
              <a:t>Grant application review</a:t>
            </a:r>
          </a:p>
          <a:p>
            <a:pPr marL="171450" indent="-171450">
              <a:buFontTx/>
              <a:buChar char="-"/>
            </a:pPr>
            <a:r>
              <a:rPr lang="en-US" dirty="0"/>
              <a:t>Work w/ partner to provide support to JBWD as the District develops applications for state grants</a:t>
            </a:r>
          </a:p>
          <a:p>
            <a:pPr marL="171450" indent="-171450">
              <a:buFontTx/>
              <a:buChar char="-"/>
            </a:pPr>
            <a:endParaRPr lang="en-US" dirty="0"/>
          </a:p>
          <a:p>
            <a:pPr marL="0" indent="0">
              <a:buFontTx/>
              <a:buNone/>
            </a:pPr>
            <a:r>
              <a:rPr lang="en-US" dirty="0"/>
              <a:t>Community visit</a:t>
            </a:r>
          </a:p>
          <a:p>
            <a:pPr marL="0" indent="0">
              <a:buFontTx/>
              <a:buNone/>
            </a:pPr>
            <a:r>
              <a:rPr lang="en-US" dirty="0"/>
              <a:t>- Get to know the community, potentially support with messaging around regulatory changes</a:t>
            </a:r>
          </a:p>
        </p:txBody>
      </p:sp>
      <p:sp>
        <p:nvSpPr>
          <p:cNvPr id="4" name="Slide Number Placeholder 3"/>
          <p:cNvSpPr>
            <a:spLocks noGrp="1"/>
          </p:cNvSpPr>
          <p:nvPr>
            <p:ph type="sldNum" sz="quarter" idx="5"/>
          </p:nvPr>
        </p:nvSpPr>
        <p:spPr/>
        <p:txBody>
          <a:bodyPr/>
          <a:lstStyle/>
          <a:p>
            <a:pPr>
              <a:defRPr/>
            </a:pPr>
            <a:fld id="{EC872164-3D2B-6148-B1B9-85152F031F6B}" type="slidenum">
              <a:rPr lang="en-US" smtClean="0"/>
              <a:pPr>
                <a:defRPr/>
              </a:pPr>
              <a:t>4</a:t>
            </a:fld>
            <a:endParaRPr lang="en-US"/>
          </a:p>
        </p:txBody>
      </p:sp>
    </p:spTree>
    <p:extLst>
      <p:ext uri="{BB962C8B-B14F-4D97-AF65-F5344CB8AC3E}">
        <p14:creationId xmlns:p14="http://schemas.microsoft.com/office/powerpoint/2010/main" val="2438505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descr="A blue and black logo&#10;&#10;Description automatically generated">
            <a:extLst>
              <a:ext uri="{FF2B5EF4-FFF2-40B4-BE49-F238E27FC236}">
                <a16:creationId xmlns:a16="http://schemas.microsoft.com/office/drawing/2014/main" id="{424C0CB9-603E-168E-13BE-3D4917748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2584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a:extLst>
              <a:ext uri="{FF2B5EF4-FFF2-40B4-BE49-F238E27FC236}">
                <a16:creationId xmlns:a16="http://schemas.microsoft.com/office/drawing/2014/main" id="{88DD83BE-665E-BD43-8943-0BBBE8ACCFE8}"/>
              </a:ext>
            </a:extLst>
          </p:cNvPr>
          <p:cNvGrpSpPr>
            <a:grpSpLocks/>
          </p:cNvGrpSpPr>
          <p:nvPr/>
        </p:nvGrpSpPr>
        <p:grpSpPr bwMode="auto">
          <a:xfrm>
            <a:off x="0" y="5894388"/>
            <a:ext cx="12192000" cy="981075"/>
            <a:chOff x="0" y="5860949"/>
            <a:chExt cx="12192000" cy="981075"/>
          </a:xfrm>
        </p:grpSpPr>
        <p:sp>
          <p:nvSpPr>
            <p:cNvPr id="4" name="Rectangle 3">
              <a:extLst>
                <a:ext uri="{FF2B5EF4-FFF2-40B4-BE49-F238E27FC236}">
                  <a16:creationId xmlns:a16="http://schemas.microsoft.com/office/drawing/2014/main" id="{9B12AD4A-7DFE-96BD-7B60-562809689AAE}"/>
                </a:ext>
              </a:extLst>
            </p:cNvPr>
            <p:cNvSpPr/>
            <p:nvPr/>
          </p:nvSpPr>
          <p:spPr>
            <a:xfrm>
              <a:off x="0" y="5860949"/>
              <a:ext cx="12192000" cy="981075"/>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kern="0">
                <a:solidFill>
                  <a:sysClr val="windowText" lastClr="000000"/>
                </a:solidFill>
              </a:endParaRPr>
            </a:p>
          </p:txBody>
        </p:sp>
        <p:pic>
          <p:nvPicPr>
            <p:cNvPr id="5" name="Picture 6" descr="uswa_newlogo.png">
              <a:extLst>
                <a:ext uri="{FF2B5EF4-FFF2-40B4-BE49-F238E27FC236}">
                  <a16:creationId xmlns:a16="http://schemas.microsoft.com/office/drawing/2014/main" id="{9623A640-804C-F2E9-821E-E472DB4A5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92" y="6088979"/>
              <a:ext cx="1608034" cy="56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5F011F0F-68F8-36D9-3895-559DC8F794CB}"/>
                </a:ext>
              </a:extLst>
            </p:cNvPr>
            <p:cNvSpPr txBox="1">
              <a:spLocks noChangeArrowheads="1"/>
            </p:cNvSpPr>
            <p:nvPr/>
          </p:nvSpPr>
          <p:spPr bwMode="auto">
            <a:xfrm>
              <a:off x="9062469" y="6185098"/>
              <a:ext cx="25086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DINPro-Regular"/>
                </a:defRPr>
              </a:lvl1pPr>
              <a:lvl2pPr marL="742950" indent="-285750">
                <a:defRPr>
                  <a:solidFill>
                    <a:schemeClr val="tx1"/>
                  </a:solidFill>
                  <a:latin typeface="DINPro-Regular"/>
                </a:defRPr>
              </a:lvl2pPr>
              <a:lvl3pPr marL="1143000" indent="-228600">
                <a:defRPr>
                  <a:solidFill>
                    <a:schemeClr val="tx1"/>
                  </a:solidFill>
                  <a:latin typeface="DINPro-Regular"/>
                </a:defRPr>
              </a:lvl3pPr>
              <a:lvl4pPr marL="1600200" indent="-228600">
                <a:defRPr>
                  <a:solidFill>
                    <a:schemeClr val="tx1"/>
                  </a:solidFill>
                  <a:latin typeface="DINPro-Regular"/>
                </a:defRPr>
              </a:lvl4pPr>
              <a:lvl5pPr marL="2057400" indent="-228600">
                <a:defRPr>
                  <a:solidFill>
                    <a:schemeClr val="tx1"/>
                  </a:solidFill>
                  <a:latin typeface="DINPro-Regular"/>
                </a:defRPr>
              </a:lvl5pPr>
              <a:lvl6pPr marL="2514600" indent="-228600" fontAlgn="base">
                <a:spcBef>
                  <a:spcPct val="0"/>
                </a:spcBef>
                <a:spcAft>
                  <a:spcPct val="0"/>
                </a:spcAft>
                <a:defRPr>
                  <a:solidFill>
                    <a:schemeClr val="tx1"/>
                  </a:solidFill>
                  <a:latin typeface="DINPro-Regular"/>
                </a:defRPr>
              </a:lvl6pPr>
              <a:lvl7pPr marL="2971800" indent="-228600" fontAlgn="base">
                <a:spcBef>
                  <a:spcPct val="0"/>
                </a:spcBef>
                <a:spcAft>
                  <a:spcPct val="0"/>
                </a:spcAft>
                <a:defRPr>
                  <a:solidFill>
                    <a:schemeClr val="tx1"/>
                  </a:solidFill>
                  <a:latin typeface="DINPro-Regular"/>
                </a:defRPr>
              </a:lvl7pPr>
              <a:lvl8pPr marL="3429000" indent="-228600" fontAlgn="base">
                <a:spcBef>
                  <a:spcPct val="0"/>
                </a:spcBef>
                <a:spcAft>
                  <a:spcPct val="0"/>
                </a:spcAft>
                <a:defRPr>
                  <a:solidFill>
                    <a:schemeClr val="tx1"/>
                  </a:solidFill>
                  <a:latin typeface="DINPro-Regular"/>
                </a:defRPr>
              </a:lvl8pPr>
              <a:lvl9pPr marL="3886200" indent="-228600" fontAlgn="base">
                <a:spcBef>
                  <a:spcPct val="0"/>
                </a:spcBef>
                <a:spcAft>
                  <a:spcPct val="0"/>
                </a:spcAft>
                <a:defRPr>
                  <a:solidFill>
                    <a:schemeClr val="tx1"/>
                  </a:solidFill>
                  <a:latin typeface="DINPro-Regular"/>
                </a:defRPr>
              </a:lvl9pPr>
            </a:lstStyle>
            <a:p>
              <a:pPr algn="r" eaLnBrk="1" hangingPunct="1"/>
              <a:r>
                <a:rPr lang="en-US" altLang="en-US" sz="1400">
                  <a:solidFill>
                    <a:schemeClr val="bg1"/>
                  </a:solidFill>
                  <a:latin typeface="DIN Pro"/>
                  <a:ea typeface="DIN Pro"/>
                  <a:cs typeface="DIN Pro"/>
                </a:rPr>
                <a:t>www.uswateralliance.org</a:t>
              </a:r>
            </a:p>
          </p:txBody>
        </p:sp>
      </p:grpSp>
      <p:sp>
        <p:nvSpPr>
          <p:cNvPr id="15" name="Text Placeholder 14"/>
          <p:cNvSpPr>
            <a:spLocks noGrp="1"/>
          </p:cNvSpPr>
          <p:nvPr>
            <p:ph type="body" sz="quarter" idx="10"/>
          </p:nvPr>
        </p:nvSpPr>
        <p:spPr>
          <a:xfrm>
            <a:off x="457200" y="1600200"/>
            <a:ext cx="10052754" cy="757130"/>
          </a:xfrm>
        </p:spPr>
        <p:txBody>
          <a:bodyPr>
            <a:spAutoFit/>
          </a:bodyPr>
          <a:lstStyle>
            <a:lvl1pPr marL="0" indent="0" algn="l" defTabSz="914400" rtl="0" eaLnBrk="1" latinLnBrk="0" hangingPunct="1">
              <a:lnSpc>
                <a:spcPct val="90000"/>
              </a:lnSpc>
              <a:spcBef>
                <a:spcPct val="0"/>
              </a:spcBef>
              <a:buNone/>
              <a:defRPr lang="en-US" sz="4800" b="0" kern="1200" dirty="0">
                <a:solidFill>
                  <a:srgbClr val="0054A6"/>
                </a:solidFill>
                <a:latin typeface="+mj-lt"/>
                <a:ea typeface="+mj-ea"/>
                <a:cs typeface="+mj-cs"/>
              </a:defRPr>
            </a:lvl1pPr>
          </a:lstStyle>
          <a:p>
            <a:pPr lvl="0"/>
            <a:r>
              <a:rPr lang="en-US"/>
              <a:t>Click to edit Master text styles</a:t>
            </a:r>
          </a:p>
        </p:txBody>
      </p:sp>
      <p:sp>
        <p:nvSpPr>
          <p:cNvPr id="18" name="Text Placeholder 14"/>
          <p:cNvSpPr>
            <a:spLocks noGrp="1"/>
          </p:cNvSpPr>
          <p:nvPr>
            <p:ph type="body" sz="quarter" idx="11"/>
          </p:nvPr>
        </p:nvSpPr>
        <p:spPr>
          <a:xfrm>
            <a:off x="457200" y="2204765"/>
            <a:ext cx="10052754" cy="590931"/>
          </a:xfrm>
        </p:spPr>
        <p:txBody>
          <a:bodyPr>
            <a:spAutoFit/>
          </a:bodyPr>
          <a:lstStyle>
            <a:lvl1pPr marL="0" indent="0" algn="l" defTabSz="914400" rtl="0" eaLnBrk="1" latinLnBrk="0" hangingPunct="1">
              <a:lnSpc>
                <a:spcPct val="90000"/>
              </a:lnSpc>
              <a:spcBef>
                <a:spcPct val="0"/>
              </a:spcBef>
              <a:buNone/>
              <a:defRPr lang="en-US" sz="3600" b="0" kern="1200" dirty="0">
                <a:solidFill>
                  <a:srgbClr val="0054A6"/>
                </a:solidFill>
                <a:latin typeface="+mn-lt"/>
                <a:ea typeface="+mj-ea"/>
                <a:cs typeface="+mj-cs"/>
              </a:defRPr>
            </a:lvl1pPr>
          </a:lstStyle>
          <a:p>
            <a:pPr lvl="0"/>
            <a:r>
              <a:rPr lang="en-US"/>
              <a:t>Click to edit Master text styles</a:t>
            </a:r>
          </a:p>
        </p:txBody>
      </p:sp>
      <p:sp>
        <p:nvSpPr>
          <p:cNvPr id="19" name="Text Placeholder 14"/>
          <p:cNvSpPr>
            <a:spLocks noGrp="1"/>
          </p:cNvSpPr>
          <p:nvPr>
            <p:ph type="body" sz="quarter" idx="12"/>
          </p:nvPr>
        </p:nvSpPr>
        <p:spPr>
          <a:xfrm>
            <a:off x="457200" y="3031798"/>
            <a:ext cx="10052754" cy="424732"/>
          </a:xfrm>
        </p:spPr>
        <p:txBody>
          <a:bodyPr>
            <a:spAutoFit/>
          </a:bodyPr>
          <a:lstStyle>
            <a:lvl1pPr marL="0" indent="0" algn="l" defTabSz="914400" rtl="0" eaLnBrk="1" latinLnBrk="0" hangingPunct="1">
              <a:lnSpc>
                <a:spcPct val="90000"/>
              </a:lnSpc>
              <a:spcBef>
                <a:spcPct val="0"/>
              </a:spcBef>
              <a:buNone/>
              <a:defRPr lang="en-US" sz="2400" b="0" kern="1200" dirty="0" smtClean="0">
                <a:solidFill>
                  <a:schemeClr val="tx1"/>
                </a:solidFill>
                <a:latin typeface="+mn-lt"/>
                <a:ea typeface="+mj-ea"/>
                <a:cs typeface="+mj-cs"/>
              </a:defRPr>
            </a:lvl1pPr>
          </a:lstStyle>
          <a:p>
            <a:pPr lvl="0"/>
            <a:r>
              <a:rPr lang="en-US"/>
              <a:t>Click to edit Master text styles</a:t>
            </a:r>
          </a:p>
        </p:txBody>
      </p:sp>
      <p:sp>
        <p:nvSpPr>
          <p:cNvPr id="22" name="Text Placeholder 14"/>
          <p:cNvSpPr>
            <a:spLocks noGrp="1"/>
          </p:cNvSpPr>
          <p:nvPr>
            <p:ph type="body" sz="quarter" idx="13"/>
          </p:nvPr>
        </p:nvSpPr>
        <p:spPr>
          <a:xfrm>
            <a:off x="457200" y="3556207"/>
            <a:ext cx="10052754" cy="424732"/>
          </a:xfrm>
        </p:spPr>
        <p:txBody>
          <a:bodyPr>
            <a:spAutoFit/>
          </a:bodyPr>
          <a:lstStyle>
            <a:lvl1pPr marL="0" indent="0" algn="l" defTabSz="914400" rtl="0" eaLnBrk="1" latinLnBrk="0" hangingPunct="1">
              <a:lnSpc>
                <a:spcPct val="90000"/>
              </a:lnSpc>
              <a:spcBef>
                <a:spcPct val="0"/>
              </a:spcBef>
              <a:buNone/>
              <a:defRPr lang="en-US" sz="2400" b="0" kern="1200" dirty="0" smtClean="0">
                <a:solidFill>
                  <a:schemeClr val="tx1"/>
                </a:solidFill>
                <a:latin typeface="+mn-lt"/>
                <a:ea typeface="+mj-ea"/>
                <a:cs typeface="+mj-cs"/>
              </a:defRPr>
            </a:lvl1pPr>
          </a:lstStyle>
          <a:p>
            <a:pPr lvl="0"/>
            <a:r>
              <a:rPr lang="en-US"/>
              <a:t>Click to edit Master text styles</a:t>
            </a:r>
          </a:p>
        </p:txBody>
      </p:sp>
    </p:spTree>
    <p:extLst>
      <p:ext uri="{BB962C8B-B14F-4D97-AF65-F5344CB8AC3E}">
        <p14:creationId xmlns:p14="http://schemas.microsoft.com/office/powerpoint/2010/main" val="1560684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3249E8-2792-CE94-CD70-946F3B736153}"/>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287E578D-14DE-4543-8D4F-D80CE6F7A673}" type="datetimeFigureOut">
              <a:rPr lang="en-US"/>
              <a:pPr>
                <a:defRPr/>
              </a:pPr>
              <a:t>3/9/2026</a:t>
            </a:fld>
            <a:endParaRPr lang="en-US"/>
          </a:p>
        </p:txBody>
      </p:sp>
      <p:sp>
        <p:nvSpPr>
          <p:cNvPr id="5" name="Footer Placeholder 4">
            <a:extLst>
              <a:ext uri="{FF2B5EF4-FFF2-40B4-BE49-F238E27FC236}">
                <a16:creationId xmlns:a16="http://schemas.microsoft.com/office/drawing/2014/main" id="{4B49A3DD-FF03-E024-8C22-2EFF775DCA2E}"/>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D2726757-CB30-60E6-F1E0-962EC04B0484}"/>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876DCD51-38F2-6541-BF8D-4208A08A1E21}" type="slidenum">
              <a:rPr lang="en-US"/>
              <a:pPr>
                <a:defRPr/>
              </a:pPr>
              <a:t>‹#›</a:t>
            </a:fld>
            <a:endParaRPr lang="en-US"/>
          </a:p>
        </p:txBody>
      </p:sp>
    </p:spTree>
    <p:extLst>
      <p:ext uri="{BB962C8B-B14F-4D97-AF65-F5344CB8AC3E}">
        <p14:creationId xmlns:p14="http://schemas.microsoft.com/office/powerpoint/2010/main" val="167132618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579422-1025-2DB6-8BA7-6640ACC89C60}"/>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15ADAD3B-8D7C-264F-8237-24E51C549A40}" type="datetimeFigureOut">
              <a:rPr lang="en-US"/>
              <a:pPr>
                <a:defRPr/>
              </a:pPr>
              <a:t>3/9/2026</a:t>
            </a:fld>
            <a:endParaRPr lang="en-US"/>
          </a:p>
        </p:txBody>
      </p:sp>
      <p:sp>
        <p:nvSpPr>
          <p:cNvPr id="3" name="Footer Placeholder 2">
            <a:extLst>
              <a:ext uri="{FF2B5EF4-FFF2-40B4-BE49-F238E27FC236}">
                <a16:creationId xmlns:a16="http://schemas.microsoft.com/office/drawing/2014/main" id="{AB549B51-A39B-1085-56B3-BE502254EF45}"/>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45DDAFC1-3878-90D0-332C-A1901369EF55}"/>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1D89BC38-D3BB-8041-AB59-AF9EEFD4130F}" type="slidenum">
              <a:rPr lang="en-US"/>
              <a:pPr>
                <a:defRPr/>
              </a:pPr>
              <a:t>‹#›</a:t>
            </a:fld>
            <a:endParaRPr lang="en-US"/>
          </a:p>
        </p:txBody>
      </p:sp>
    </p:spTree>
    <p:extLst>
      <p:ext uri="{BB962C8B-B14F-4D97-AF65-F5344CB8AC3E}">
        <p14:creationId xmlns:p14="http://schemas.microsoft.com/office/powerpoint/2010/main" val="2766634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with Diagon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2C2CB-06FD-9861-9BBC-5A32FA951F7C}"/>
              </a:ext>
            </a:extLst>
          </p:cNvPr>
          <p:cNvSpPr/>
          <p:nvPr/>
        </p:nvSpPr>
        <p:spPr>
          <a:xfrm>
            <a:off x="0" y="0"/>
            <a:ext cx="1828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Footer Placeholder 2">
            <a:extLst>
              <a:ext uri="{FF2B5EF4-FFF2-40B4-BE49-F238E27FC236}">
                <a16:creationId xmlns:a16="http://schemas.microsoft.com/office/drawing/2014/main" id="{B236A38E-77B7-D2B1-DD40-489D4FBBE3EB}"/>
              </a:ext>
            </a:extLst>
          </p:cNvPr>
          <p:cNvSpPr>
            <a:spLocks noGrp="1"/>
          </p:cNvSpPr>
          <p:nvPr>
            <p:ph type="ftr" sz="quarter" idx="10"/>
          </p:nvPr>
        </p:nvSpPr>
        <p:spPr>
          <a:xfrm>
            <a:off x="0" y="0"/>
            <a:ext cx="0" cy="0"/>
          </a:xfrm>
        </p:spPr>
        <p:txBody>
          <a:bodyPr/>
          <a:lstStyle>
            <a:lvl1pPr eaLnBrk="1" fontAlgn="auto" hangingPunct="1">
              <a:spcBef>
                <a:spcPts val="0"/>
              </a:spcBef>
              <a:spcAft>
                <a:spcPts val="0"/>
              </a:spcAft>
              <a:defRPr>
                <a:latin typeface="+mn-lt"/>
              </a:defRPr>
            </a:lvl1pPr>
          </a:lstStyle>
          <a:p>
            <a:pPr>
              <a:defRPr/>
            </a:pPr>
            <a:r>
              <a:rPr lang="en-US"/>
              <a:t>Brown and Caldwell</a:t>
            </a:r>
          </a:p>
        </p:txBody>
      </p:sp>
      <p:sp>
        <p:nvSpPr>
          <p:cNvPr id="4" name="Slide Number Placeholder 3">
            <a:extLst>
              <a:ext uri="{FF2B5EF4-FFF2-40B4-BE49-F238E27FC236}">
                <a16:creationId xmlns:a16="http://schemas.microsoft.com/office/drawing/2014/main" id="{94AA0293-DC02-8665-E14E-1A1A339B063E}"/>
              </a:ext>
            </a:extLst>
          </p:cNvPr>
          <p:cNvSpPr>
            <a:spLocks noGrp="1"/>
          </p:cNvSpPr>
          <p:nvPr>
            <p:ph type="sldNum"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fld id="{28A85C48-8703-E94B-A35D-5C4DD2231C2E}" type="slidenum">
              <a:rPr lang="en-US"/>
              <a:pPr>
                <a:defRPr/>
              </a:pPr>
              <a:t>‹#›</a:t>
            </a:fld>
            <a:endParaRPr lang="en-US"/>
          </a:p>
        </p:txBody>
      </p:sp>
    </p:spTree>
    <p:extLst>
      <p:ext uri="{BB962C8B-B14F-4D97-AF65-F5344CB8AC3E}">
        <p14:creationId xmlns:p14="http://schemas.microsoft.com/office/powerpoint/2010/main" val="254179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ree Tex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14401"/>
            <a:ext cx="10363200" cy="685799"/>
          </a:xfrm>
          <a:prstGeom prst="rect">
            <a:avLst/>
          </a:prstGeom>
        </p:spPr>
        <p:txBody>
          <a:bodyPr anchor="b">
            <a:noAutofit/>
          </a:bodyPr>
          <a:lstStyle>
            <a:lvl1pPr algn="ctr">
              <a:defRPr sz="4800" baseline="0"/>
            </a:lvl1pPr>
          </a:lstStyle>
          <a:p>
            <a:r>
              <a:rPr lang="en-US"/>
              <a:t>Click to edit Master title style</a:t>
            </a:r>
          </a:p>
        </p:txBody>
      </p:sp>
      <p:sp>
        <p:nvSpPr>
          <p:cNvPr id="5" name="Text Placeholder 4"/>
          <p:cNvSpPr>
            <a:spLocks noGrp="1"/>
          </p:cNvSpPr>
          <p:nvPr>
            <p:ph type="body" sz="quarter" idx="10"/>
          </p:nvPr>
        </p:nvSpPr>
        <p:spPr>
          <a:xfrm>
            <a:off x="914400" y="2209800"/>
            <a:ext cx="10363200" cy="3733800"/>
          </a:xfrm>
        </p:spPr>
        <p:txBody>
          <a:bodyPr>
            <a:normAutofit/>
          </a:bodyPr>
          <a:lstStyle>
            <a:lvl1pPr>
              <a:defRPr sz="2400" baseline="0"/>
            </a:lvl1pPr>
            <a:lvl2pPr>
              <a:defRPr sz="2400" baseline="0"/>
            </a:lvl2pPr>
            <a:lvl3pPr>
              <a:defRPr sz="2400" baseline="0"/>
            </a:lvl3pPr>
            <a:lvl4pPr>
              <a:defRPr sz="2400" baseline="0"/>
            </a:lvl4pPr>
            <a:lvl5pPr>
              <a:defRPr sz="2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7394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85C28BBA-CE93-6A68-E2A0-8C1A598D69A4}"/>
              </a:ext>
            </a:extLst>
          </p:cNvPr>
          <p:cNvSpPr txBox="1">
            <a:spLocks noChangeArrowheads="1"/>
          </p:cNvSpPr>
          <p:nvPr/>
        </p:nvSpPr>
        <p:spPr bwMode="auto">
          <a:xfrm>
            <a:off x="914400" y="6264275"/>
            <a:ext cx="426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DINPro-Regular"/>
              </a:defRPr>
            </a:lvl1pPr>
            <a:lvl2pPr marL="742950" indent="-285750">
              <a:defRPr>
                <a:solidFill>
                  <a:schemeClr val="tx1"/>
                </a:solidFill>
                <a:latin typeface="DINPro-Regular"/>
              </a:defRPr>
            </a:lvl2pPr>
            <a:lvl3pPr marL="1143000" indent="-228600">
              <a:defRPr>
                <a:solidFill>
                  <a:schemeClr val="tx1"/>
                </a:solidFill>
                <a:latin typeface="DINPro-Regular"/>
              </a:defRPr>
            </a:lvl3pPr>
            <a:lvl4pPr marL="1600200" indent="-228600">
              <a:defRPr>
                <a:solidFill>
                  <a:schemeClr val="tx1"/>
                </a:solidFill>
                <a:latin typeface="DINPro-Regular"/>
              </a:defRPr>
            </a:lvl4pPr>
            <a:lvl5pPr marL="2057400" indent="-228600">
              <a:defRPr>
                <a:solidFill>
                  <a:schemeClr val="tx1"/>
                </a:solidFill>
                <a:latin typeface="DINPro-Regular"/>
              </a:defRPr>
            </a:lvl5pPr>
            <a:lvl6pPr marL="2514600" indent="-228600" fontAlgn="base">
              <a:spcBef>
                <a:spcPct val="0"/>
              </a:spcBef>
              <a:spcAft>
                <a:spcPct val="0"/>
              </a:spcAft>
              <a:defRPr>
                <a:solidFill>
                  <a:schemeClr val="tx1"/>
                </a:solidFill>
                <a:latin typeface="DINPro-Regular"/>
              </a:defRPr>
            </a:lvl6pPr>
            <a:lvl7pPr marL="2971800" indent="-228600" fontAlgn="base">
              <a:spcBef>
                <a:spcPct val="0"/>
              </a:spcBef>
              <a:spcAft>
                <a:spcPct val="0"/>
              </a:spcAft>
              <a:defRPr>
                <a:solidFill>
                  <a:schemeClr val="tx1"/>
                </a:solidFill>
                <a:latin typeface="DINPro-Regular"/>
              </a:defRPr>
            </a:lvl7pPr>
            <a:lvl8pPr marL="3429000" indent="-228600" fontAlgn="base">
              <a:spcBef>
                <a:spcPct val="0"/>
              </a:spcBef>
              <a:spcAft>
                <a:spcPct val="0"/>
              </a:spcAft>
              <a:defRPr>
                <a:solidFill>
                  <a:schemeClr val="tx1"/>
                </a:solidFill>
                <a:latin typeface="DINPro-Regular"/>
              </a:defRPr>
            </a:lvl8pPr>
            <a:lvl9pPr marL="3886200" indent="-228600" fontAlgn="base">
              <a:spcBef>
                <a:spcPct val="0"/>
              </a:spcBef>
              <a:spcAft>
                <a:spcPct val="0"/>
              </a:spcAft>
              <a:defRPr>
                <a:solidFill>
                  <a:schemeClr val="tx1"/>
                </a:solidFill>
                <a:latin typeface="DINPro-Regular"/>
              </a:defRPr>
            </a:lvl9pPr>
          </a:lstStyle>
          <a:p>
            <a:pPr eaLnBrk="1" hangingPunct="1"/>
            <a:fld id="{884515B6-4FE0-694D-BAC9-513B78391C1E}" type="slidenum">
              <a:rPr lang="en-US" altLang="en-US" sz="1200"/>
              <a:pPr eaLnBrk="1" hangingPunct="1"/>
              <a:t>‹#›</a:t>
            </a:fld>
            <a:endParaRPr lang="en-US" altLang="en-US" sz="1200"/>
          </a:p>
        </p:txBody>
      </p:sp>
      <p:sp>
        <p:nvSpPr>
          <p:cNvPr id="2" name="Title 1"/>
          <p:cNvSpPr>
            <a:spLocks noGrp="1"/>
          </p:cNvSpPr>
          <p:nvPr>
            <p:ph type="ctrTitle"/>
          </p:nvPr>
        </p:nvSpPr>
        <p:spPr>
          <a:xfrm>
            <a:off x="914400" y="914401"/>
            <a:ext cx="10363200" cy="685799"/>
          </a:xfrm>
          <a:prstGeom prst="rect">
            <a:avLst/>
          </a:prstGeom>
        </p:spPr>
        <p:txBody>
          <a:bodyPr anchor="b">
            <a:noAutofit/>
          </a:bodyPr>
          <a:lstStyle>
            <a:lvl1pPr algn="ctr">
              <a:defRPr sz="4800" baseline="0"/>
            </a:lvl1pPr>
          </a:lstStyle>
          <a:p>
            <a:r>
              <a:rPr lang="en-US"/>
              <a:t>Click to edit Master title style</a:t>
            </a:r>
          </a:p>
        </p:txBody>
      </p:sp>
      <p:sp>
        <p:nvSpPr>
          <p:cNvPr id="4" name="Content Placeholder 3"/>
          <p:cNvSpPr>
            <a:spLocks noGrp="1"/>
          </p:cNvSpPr>
          <p:nvPr>
            <p:ph sz="quarter" idx="10"/>
          </p:nvPr>
        </p:nvSpPr>
        <p:spPr>
          <a:xfrm>
            <a:off x="914400" y="2209800"/>
            <a:ext cx="10363200" cy="37338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55547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1071824" y="0"/>
            <a:ext cx="10048352" cy="533400"/>
          </a:xfrm>
          <a:prstGeom prst="rect">
            <a:avLst/>
          </a:prstGeom>
        </p:spPr>
        <p:txBody>
          <a:bodyPr/>
          <a:lstStyle>
            <a:lvl1pPr>
              <a:defRPr sz="2800" b="0"/>
            </a:lvl1pPr>
          </a:lstStyle>
          <a:p>
            <a:r>
              <a:rPr lang="en-US"/>
              <a:t>Click to edit Master title style</a:t>
            </a:r>
          </a:p>
        </p:txBody>
      </p:sp>
      <p:sp>
        <p:nvSpPr>
          <p:cNvPr id="6" name="Content Placeholder 2"/>
          <p:cNvSpPr>
            <a:spLocks noGrp="1"/>
          </p:cNvSpPr>
          <p:nvPr>
            <p:ph idx="14"/>
          </p:nvPr>
        </p:nvSpPr>
        <p:spPr>
          <a:xfrm>
            <a:off x="560832" y="838200"/>
            <a:ext cx="11074400" cy="4525962"/>
          </a:xfrm>
          <a:prstGeom prst="rect">
            <a:avLst/>
          </a:prstGeom>
        </p:spPr>
        <p:txBody>
          <a:bodyPr/>
          <a:lstStyle>
            <a:lvl1pPr marL="228594" indent="-228594">
              <a:defRPr sz="1600" baseline="0"/>
            </a:lvl1pPr>
            <a:lvl2pPr marL="457189" indent="-228594">
              <a:buFont typeface="Wingdings" pitchFamily="2" charset="2"/>
              <a:buChar char="Ø"/>
              <a:defRPr sz="1600"/>
            </a:lvl2pPr>
            <a:lvl3pPr marL="685783" indent="-228594">
              <a:buFont typeface="Wingdings" pitchFamily="2" charset="2"/>
              <a:buChar char="§"/>
              <a:defRPr sz="1600"/>
            </a:lvl3pPr>
            <a:lvl4pPr marL="914377" indent="-228594">
              <a:buFont typeface="Arial" pitchFamily="34" charset="0"/>
              <a:buChar char="‒"/>
              <a:defRPr sz="1600"/>
            </a:lvl4pPr>
            <a:lvl5pPr marL="1142971" indent="-228594">
              <a:buFont typeface="Arial" pitchFamily="34" charset="0"/>
              <a:buChar char="•"/>
              <a:defRPr sz="1600"/>
            </a:lvl5pPr>
          </a:lstStyle>
          <a:p>
            <a:pPr lvl="0"/>
            <a:r>
              <a:rPr lang="en-US"/>
              <a:t>Click to edit Master text styles</a:t>
            </a:r>
          </a:p>
        </p:txBody>
      </p:sp>
    </p:spTree>
    <p:extLst>
      <p:ext uri="{BB962C8B-B14F-4D97-AF65-F5344CB8AC3E}">
        <p14:creationId xmlns:p14="http://schemas.microsoft.com/office/powerpoint/2010/main" val="2043682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on Right">
    <p:spTree>
      <p:nvGrpSpPr>
        <p:cNvPr id="1" name=""/>
        <p:cNvGrpSpPr/>
        <p:nvPr/>
      </p:nvGrpSpPr>
      <p:grpSpPr>
        <a:xfrm>
          <a:off x="0" y="0"/>
          <a:ext cx="0" cy="0"/>
          <a:chOff x="0" y="0"/>
          <a:chExt cx="0" cy="0"/>
        </a:xfrm>
      </p:grpSpPr>
      <p:sp>
        <p:nvSpPr>
          <p:cNvPr id="2" name="Title 1"/>
          <p:cNvSpPr>
            <a:spLocks noGrp="1"/>
          </p:cNvSpPr>
          <p:nvPr>
            <p:ph type="title"/>
          </p:nvPr>
        </p:nvSpPr>
        <p:spPr>
          <a:xfrm>
            <a:off x="7010400" y="1234280"/>
            <a:ext cx="4267200" cy="1371600"/>
          </a:xfrm>
          <a:prstGeom prst="rect">
            <a:avLst/>
          </a:prstGeom>
        </p:spPr>
        <p:txBody>
          <a:bodyPr anchor="b">
            <a:noAutofit/>
          </a:bodyPr>
          <a:lstStyle>
            <a:lvl1pPr>
              <a:defRPr sz="4800" baseline="0"/>
            </a:lvl1pPr>
          </a:lstStyle>
          <a:p>
            <a:r>
              <a:rPr lang="en-US"/>
              <a:t>Click to edit Master title style</a:t>
            </a:r>
          </a:p>
        </p:txBody>
      </p:sp>
      <p:sp>
        <p:nvSpPr>
          <p:cNvPr id="5" name="Text Placeholder 4"/>
          <p:cNvSpPr>
            <a:spLocks noGrp="1"/>
          </p:cNvSpPr>
          <p:nvPr>
            <p:ph type="body" sz="quarter" idx="15"/>
          </p:nvPr>
        </p:nvSpPr>
        <p:spPr>
          <a:xfrm>
            <a:off x="7010400" y="914400"/>
            <a:ext cx="4267200" cy="319880"/>
          </a:xfrm>
        </p:spPr>
        <p:txBody>
          <a:bodyPr/>
          <a:lstStyle>
            <a:lvl1pPr marL="0" indent="0">
              <a:buNone/>
              <a:defRPr b="1" i="0" cap="all" baseline="0">
                <a:solidFill>
                  <a:schemeClr val="accent1"/>
                </a:solidFill>
              </a:defRPr>
            </a:lvl1pPr>
          </a:lstStyle>
          <a:p>
            <a:pPr lvl="0"/>
            <a:r>
              <a:rPr lang="en-US"/>
              <a:t>Click to edit Master text styles</a:t>
            </a:r>
          </a:p>
        </p:txBody>
      </p:sp>
      <p:sp>
        <p:nvSpPr>
          <p:cNvPr id="6" name="Content Placeholder 5"/>
          <p:cNvSpPr>
            <a:spLocks noGrp="1"/>
          </p:cNvSpPr>
          <p:nvPr>
            <p:ph sz="quarter" idx="16"/>
          </p:nvPr>
        </p:nvSpPr>
        <p:spPr>
          <a:xfrm>
            <a:off x="0" y="0"/>
            <a:ext cx="6096000" cy="6858000"/>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7"/>
          </p:nvPr>
        </p:nvSpPr>
        <p:spPr>
          <a:xfrm>
            <a:off x="7010400" y="2605880"/>
            <a:ext cx="4267200" cy="3337720"/>
          </a:xfrm>
        </p:spPr>
        <p:txBody>
          <a:bodyPr>
            <a:noAutofit/>
          </a:bodyPr>
          <a:lstStyle>
            <a:lvl1pPr marL="0" indent="0">
              <a:buNone/>
              <a:defRPr sz="2400" baseline="0">
                <a:latin typeface="+mn-lt"/>
              </a:defRPr>
            </a:lvl1pPr>
          </a:lstStyle>
          <a:p>
            <a:pPr lvl="0"/>
            <a:r>
              <a:rPr lang="en-US"/>
              <a:t>Click to edit Master text styles</a:t>
            </a:r>
          </a:p>
        </p:txBody>
      </p:sp>
    </p:spTree>
    <p:extLst>
      <p:ext uri="{BB962C8B-B14F-4D97-AF65-F5344CB8AC3E}">
        <p14:creationId xmlns:p14="http://schemas.microsoft.com/office/powerpoint/2010/main" val="168974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623A55-ED21-3FD1-926F-7F6AAEF68E75}"/>
              </a:ext>
            </a:extLst>
          </p:cNvPr>
          <p:cNvSpPr/>
          <p:nvPr/>
        </p:nvSpPr>
        <p:spPr>
          <a:xfrm>
            <a:off x="0" y="0"/>
            <a:ext cx="6384925" cy="6858000"/>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Picture Placeholder 9"/>
          <p:cNvSpPr>
            <a:spLocks noGrp="1"/>
          </p:cNvSpPr>
          <p:nvPr>
            <p:ph type="pic" sz="quarter" idx="13"/>
          </p:nvPr>
        </p:nvSpPr>
        <p:spPr>
          <a:xfrm>
            <a:off x="6384324" y="0"/>
            <a:ext cx="5807677" cy="6858000"/>
          </a:xfrm>
        </p:spPr>
        <p:txBody>
          <a:bodyPr rtlCol="0">
            <a:normAutofit/>
          </a:bodyPr>
          <a:lstStyle>
            <a:lvl1pPr marL="0" indent="0">
              <a:buNone/>
              <a:defRPr/>
            </a:lvl1pPr>
          </a:lstStyle>
          <a:p>
            <a:pPr lvl="0"/>
            <a:r>
              <a:rPr lang="en-US" noProof="0"/>
              <a:t>Click icon to add picture</a:t>
            </a:r>
            <a:endParaRPr lang="en-GB" noProof="0"/>
          </a:p>
        </p:txBody>
      </p:sp>
      <p:sp>
        <p:nvSpPr>
          <p:cNvPr id="2" name="Title 1"/>
          <p:cNvSpPr>
            <a:spLocks noGrp="1"/>
          </p:cNvSpPr>
          <p:nvPr>
            <p:ph type="ctrTitle"/>
          </p:nvPr>
        </p:nvSpPr>
        <p:spPr>
          <a:xfrm>
            <a:off x="419100" y="1140878"/>
            <a:ext cx="5546124" cy="2387600"/>
          </a:xfrm>
        </p:spPr>
        <p:txBody>
          <a:bodyPr anchor="b">
            <a:normAutofit/>
          </a:bodyPr>
          <a:lstStyle>
            <a:lvl1pPr algn="l">
              <a:defRPr sz="4400">
                <a:solidFill>
                  <a:schemeClr val="bg1"/>
                </a:solidFill>
                <a:latin typeface="Diplomacy Office Bold" panose="00000800000000000000" pitchFamily="2" charset="0"/>
              </a:defRPr>
            </a:lvl1pPr>
          </a:lstStyle>
          <a:p>
            <a:r>
              <a:rPr lang="en-US"/>
              <a:t>Click to edit Master title style</a:t>
            </a:r>
            <a:endParaRPr lang="en-GB"/>
          </a:p>
        </p:txBody>
      </p:sp>
      <p:sp>
        <p:nvSpPr>
          <p:cNvPr id="3" name="Subtitle 2"/>
          <p:cNvSpPr>
            <a:spLocks noGrp="1"/>
          </p:cNvSpPr>
          <p:nvPr>
            <p:ph type="subTitle" idx="1"/>
          </p:nvPr>
        </p:nvSpPr>
        <p:spPr>
          <a:xfrm>
            <a:off x="419100" y="3537477"/>
            <a:ext cx="5546124" cy="1655762"/>
          </a:xfrm>
        </p:spPr>
        <p:txBody>
          <a:bodyPr>
            <a:normAutofit/>
          </a:bodyPr>
          <a:lstStyle>
            <a:lvl1pPr marL="0" indent="0" algn="l">
              <a:buNone/>
              <a:defRPr sz="1600" baseline="0">
                <a:solidFill>
                  <a:schemeClr val="bg1"/>
                </a:solidFill>
                <a:latin typeface="Diplomacy Office Bold" panose="000008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2" name="Text Placeholder 5"/>
          <p:cNvSpPr>
            <a:spLocks noGrp="1"/>
          </p:cNvSpPr>
          <p:nvPr>
            <p:ph type="body" sz="quarter" idx="14"/>
          </p:nvPr>
        </p:nvSpPr>
        <p:spPr>
          <a:xfrm>
            <a:off x="429612" y="6201104"/>
            <a:ext cx="3849415" cy="310626"/>
          </a:xfrm>
        </p:spPr>
        <p:txBody>
          <a:bodyPr>
            <a:noAutofit/>
          </a:bodyPr>
          <a:lstStyle>
            <a:lvl1pPr marL="0" indent="0">
              <a:buNone/>
              <a:defRPr sz="1200">
                <a:solidFill>
                  <a:schemeClr val="bg1"/>
                </a:solidFill>
                <a:latin typeface="+mj-lt"/>
              </a:defRPr>
            </a:lvl1pPr>
          </a:lstStyle>
          <a:p>
            <a:pPr lvl="0"/>
            <a:r>
              <a:rPr lang="en-US"/>
              <a:t>Click to edit Master text styles</a:t>
            </a:r>
          </a:p>
        </p:txBody>
      </p:sp>
      <p:sp>
        <p:nvSpPr>
          <p:cNvPr id="8" name="Picture Placeholder 4"/>
          <p:cNvSpPr>
            <a:spLocks noGrp="1"/>
          </p:cNvSpPr>
          <p:nvPr>
            <p:ph type="pic" sz="quarter" idx="15"/>
          </p:nvPr>
        </p:nvSpPr>
        <p:spPr>
          <a:xfrm>
            <a:off x="280800" y="237600"/>
            <a:ext cx="2700000" cy="608400"/>
          </a:xfrm>
        </p:spPr>
        <p:txBody>
          <a:bodyPr rtlCol="0">
            <a:normAutofit/>
          </a:bodyPr>
          <a:lstStyle>
            <a:lvl1pPr marL="0" indent="0">
              <a:buNone/>
              <a:defRPr sz="2000">
                <a:solidFill>
                  <a:schemeClr val="bg1"/>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1614006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w/Photo">
    <p:bg>
      <p:bgPr>
        <a:solidFill>
          <a:srgbClr val="F2F2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000" y="576001"/>
            <a:ext cx="5259650" cy="864000"/>
          </a:xfrm>
        </p:spPr>
        <p:txBody>
          <a:bodyPr/>
          <a:lstStyle>
            <a:lvl1pPr>
              <a:defRPr>
                <a:solidFill>
                  <a:schemeClr val="accent1"/>
                </a:solidFill>
              </a:defRPr>
            </a:lvl1pPr>
          </a:lstStyle>
          <a:p>
            <a:r>
              <a:rPr lang="en-US"/>
              <a:t>Click to edit Master title style</a:t>
            </a:r>
            <a:endParaRPr lang="da-DK"/>
          </a:p>
        </p:txBody>
      </p:sp>
      <p:sp>
        <p:nvSpPr>
          <p:cNvPr id="3" name="Content Placeholder 2"/>
          <p:cNvSpPr>
            <a:spLocks noGrp="1"/>
          </p:cNvSpPr>
          <p:nvPr>
            <p:ph sz="half" idx="1"/>
          </p:nvPr>
        </p:nvSpPr>
        <p:spPr>
          <a:xfrm>
            <a:off x="576000" y="1440000"/>
            <a:ext cx="5259650" cy="468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8" name="Pladsholder til billede 7"/>
          <p:cNvSpPr>
            <a:spLocks noGrp="1"/>
          </p:cNvSpPr>
          <p:nvPr>
            <p:ph type="pic" sz="quarter" idx="15"/>
          </p:nvPr>
        </p:nvSpPr>
        <p:spPr>
          <a:xfrm>
            <a:off x="6375400" y="0"/>
            <a:ext cx="5816600" cy="6858000"/>
          </a:xfrm>
        </p:spPr>
        <p:txBody>
          <a:bodyPr tIns="432000" rtlCol="0">
            <a:normAutofit/>
          </a:bodyPr>
          <a:lstStyle>
            <a:lvl1pPr marL="0" indent="0" algn="ctr">
              <a:buNone/>
              <a:defRPr sz="1000"/>
            </a:lvl1pPr>
          </a:lstStyle>
          <a:p>
            <a:pPr lvl="0"/>
            <a:r>
              <a:rPr lang="en-US" noProof="0"/>
              <a:t>Click icon to add picture</a:t>
            </a:r>
            <a:endParaRPr lang="da-DK" noProof="0"/>
          </a:p>
        </p:txBody>
      </p:sp>
    </p:spTree>
    <p:extLst>
      <p:ext uri="{BB962C8B-B14F-4D97-AF65-F5344CB8AC3E}">
        <p14:creationId xmlns:p14="http://schemas.microsoft.com/office/powerpoint/2010/main" val="2858740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2 boxes - Blue">
    <p:bg>
      <p:bgPr>
        <a:solidFill>
          <a:srgbClr val="E5E5E5"/>
        </a:solidFill>
        <a:effectLst/>
      </p:bgPr>
    </p:bg>
    <p:spTree>
      <p:nvGrpSpPr>
        <p:cNvPr id="1" name=""/>
        <p:cNvGrpSpPr/>
        <p:nvPr/>
      </p:nvGrpSpPr>
      <p:grpSpPr>
        <a:xfrm>
          <a:off x="0" y="0"/>
          <a:ext cx="0" cy="0"/>
          <a:chOff x="0" y="0"/>
          <a:chExt cx="0" cy="0"/>
        </a:xfrm>
      </p:grpSpPr>
      <p:sp>
        <p:nvSpPr>
          <p:cNvPr id="15" name="Text Placeholder 3"/>
          <p:cNvSpPr>
            <a:spLocks noGrp="1"/>
          </p:cNvSpPr>
          <p:nvPr>
            <p:ph type="body" sz="quarter" idx="29"/>
          </p:nvPr>
        </p:nvSpPr>
        <p:spPr>
          <a:xfrm>
            <a:off x="6285466" y="2521402"/>
            <a:ext cx="5068333" cy="3834947"/>
          </a:xfrm>
          <a:prstGeom prst="roundRect">
            <a:avLst/>
          </a:prstGeom>
          <a:solidFill>
            <a:srgbClr val="004288"/>
          </a:solidFill>
        </p:spPr>
        <p:txBody>
          <a:bodyPr/>
          <a:lstStyle>
            <a:lvl1pPr marL="0" indent="0">
              <a:buNone/>
              <a:defRPr>
                <a:solidFill>
                  <a:srgbClr val="004288"/>
                </a:solidFill>
              </a:defRPr>
            </a:lvl1pPr>
          </a:lstStyle>
          <a:p>
            <a:pPr lvl="0"/>
            <a:r>
              <a:rPr lang="en-US"/>
              <a:t>Click to edit Master text styles</a:t>
            </a:r>
          </a:p>
        </p:txBody>
      </p:sp>
      <p:sp>
        <p:nvSpPr>
          <p:cNvPr id="14" name="Text Placeholder 3"/>
          <p:cNvSpPr>
            <a:spLocks noGrp="1"/>
          </p:cNvSpPr>
          <p:nvPr>
            <p:ph type="body" sz="quarter" idx="28"/>
          </p:nvPr>
        </p:nvSpPr>
        <p:spPr>
          <a:xfrm>
            <a:off x="838197" y="2521403"/>
            <a:ext cx="5068333" cy="3834947"/>
          </a:xfrm>
          <a:prstGeom prst="roundRect">
            <a:avLst/>
          </a:prstGeom>
          <a:solidFill>
            <a:srgbClr val="004288"/>
          </a:solidFill>
        </p:spPr>
        <p:txBody>
          <a:bodyPr/>
          <a:lstStyle>
            <a:lvl1pPr marL="0" indent="0">
              <a:buNone/>
              <a:defRPr>
                <a:solidFill>
                  <a:srgbClr val="004288"/>
                </a:solidFill>
              </a:defRPr>
            </a:lvl1pPr>
          </a:lstStyle>
          <a:p>
            <a:pPr lvl="0"/>
            <a:r>
              <a:rPr lang="en-US"/>
              <a:t>Click to edit Master text styles</a:t>
            </a:r>
          </a:p>
        </p:txBody>
      </p:sp>
      <p:sp>
        <p:nvSpPr>
          <p:cNvPr id="2" name="Title 1"/>
          <p:cNvSpPr>
            <a:spLocks noGrp="1"/>
          </p:cNvSpPr>
          <p:nvPr>
            <p:ph type="title"/>
          </p:nvPr>
        </p:nvSpPr>
        <p:spPr/>
        <p:txBody>
          <a:bodyPr>
            <a:normAutofit/>
          </a:bodyPr>
          <a:lstStyle>
            <a:lvl1pPr>
              <a:defRPr sz="3600" baseline="0">
                <a:solidFill>
                  <a:srgbClr val="004288"/>
                </a:solidFill>
                <a:latin typeface="Diplomacy Office Bold" panose="00000800000000000000" pitchFamily="2" charset="0"/>
              </a:defRPr>
            </a:lvl1pPr>
          </a:lstStyle>
          <a:p>
            <a:r>
              <a:rPr lang="en-US"/>
              <a:t>Click to edit Master title style</a:t>
            </a:r>
            <a:endParaRPr lang="en-GB"/>
          </a:p>
        </p:txBody>
      </p:sp>
      <p:sp>
        <p:nvSpPr>
          <p:cNvPr id="42" name="Text Placeholder 10"/>
          <p:cNvSpPr>
            <a:spLocks noGrp="1"/>
          </p:cNvSpPr>
          <p:nvPr>
            <p:ph type="body" sz="quarter" idx="13"/>
          </p:nvPr>
        </p:nvSpPr>
        <p:spPr>
          <a:xfrm>
            <a:off x="838200" y="3174830"/>
            <a:ext cx="5068330" cy="376696"/>
          </a:xfrm>
        </p:spPr>
        <p:txBody>
          <a:bodyPr>
            <a:noAutofit/>
          </a:bodyPr>
          <a:lstStyle>
            <a:lvl1pPr marL="0" indent="0" algn="ctr">
              <a:buNone/>
              <a:defRPr sz="1800">
                <a:solidFill>
                  <a:schemeClr val="bg1"/>
                </a:solidFill>
                <a:latin typeface="Diplomacy Office Bold" panose="00000800000000000000" pitchFamily="2" charset="0"/>
              </a:defRPr>
            </a:lvl1pPr>
          </a:lstStyle>
          <a:p>
            <a:pPr lvl="0"/>
            <a:r>
              <a:rPr lang="en-US"/>
              <a:t>Click to edit Master text styles</a:t>
            </a:r>
          </a:p>
        </p:txBody>
      </p:sp>
      <p:sp>
        <p:nvSpPr>
          <p:cNvPr id="43" name="Text Placeholder 12"/>
          <p:cNvSpPr>
            <a:spLocks noGrp="1"/>
          </p:cNvSpPr>
          <p:nvPr>
            <p:ph type="body" sz="quarter" idx="17"/>
          </p:nvPr>
        </p:nvSpPr>
        <p:spPr>
          <a:xfrm>
            <a:off x="838198" y="3745430"/>
            <a:ext cx="5068332" cy="2003729"/>
          </a:xfrm>
        </p:spPr>
        <p:txBody>
          <a:bodyPr>
            <a:normAutofit/>
          </a:bodyPr>
          <a:lstStyle>
            <a:lvl1pPr>
              <a:lnSpc>
                <a:spcPct val="150000"/>
              </a:lnSpc>
              <a:defRPr sz="1400">
                <a:solidFill>
                  <a:schemeClr val="bg1"/>
                </a:solidFill>
                <a:latin typeface="Noto Sans" panose="020B0502040504020204" pitchFamily="34"/>
                <a:ea typeface="Noto Sans" panose="020B0502040504020204" pitchFamily="34"/>
                <a:cs typeface="Noto Sans" panose="020B0502040504020204" pitchFamily="34"/>
              </a:defRPr>
            </a:lvl1pPr>
          </a:lstStyle>
          <a:p>
            <a:pPr lvl="0"/>
            <a:r>
              <a:rPr lang="en-US"/>
              <a:t>Click to edit Master text styles</a:t>
            </a:r>
          </a:p>
        </p:txBody>
      </p:sp>
      <p:sp>
        <p:nvSpPr>
          <p:cNvPr id="44" name="Text Placeholder 10"/>
          <p:cNvSpPr>
            <a:spLocks noGrp="1"/>
          </p:cNvSpPr>
          <p:nvPr>
            <p:ph type="body" sz="quarter" idx="23"/>
          </p:nvPr>
        </p:nvSpPr>
        <p:spPr>
          <a:xfrm>
            <a:off x="6285469" y="3174830"/>
            <a:ext cx="5068330" cy="376696"/>
          </a:xfrm>
        </p:spPr>
        <p:txBody>
          <a:bodyPr>
            <a:noAutofit/>
          </a:bodyPr>
          <a:lstStyle>
            <a:lvl1pPr marL="0" indent="0" algn="ctr">
              <a:buNone/>
              <a:defRPr sz="1800">
                <a:solidFill>
                  <a:schemeClr val="bg1"/>
                </a:solidFill>
                <a:latin typeface="Diplomacy Office Bold" panose="00000800000000000000" pitchFamily="2" charset="0"/>
              </a:defRPr>
            </a:lvl1pPr>
          </a:lstStyle>
          <a:p>
            <a:pPr lvl="0"/>
            <a:r>
              <a:rPr lang="en-US"/>
              <a:t>Click to edit Master text styles</a:t>
            </a:r>
          </a:p>
        </p:txBody>
      </p:sp>
      <p:sp>
        <p:nvSpPr>
          <p:cNvPr id="45" name="Text Placeholder 12"/>
          <p:cNvSpPr>
            <a:spLocks noGrp="1"/>
          </p:cNvSpPr>
          <p:nvPr>
            <p:ph type="body" sz="quarter" idx="24"/>
          </p:nvPr>
        </p:nvSpPr>
        <p:spPr>
          <a:xfrm>
            <a:off x="6285467" y="3745430"/>
            <a:ext cx="5068332" cy="2003729"/>
          </a:xfrm>
        </p:spPr>
        <p:txBody>
          <a:bodyPr>
            <a:normAutofit/>
          </a:bodyPr>
          <a:lstStyle>
            <a:lvl1pPr>
              <a:lnSpc>
                <a:spcPct val="150000"/>
              </a:lnSpc>
              <a:defRPr sz="1400">
                <a:solidFill>
                  <a:schemeClr val="bg1"/>
                </a:solidFill>
                <a:latin typeface="Noto Sans" panose="020B0502040504020204" pitchFamily="34"/>
                <a:ea typeface="Noto Sans" panose="020B0502040504020204" pitchFamily="34"/>
                <a:cs typeface="Noto Sans" panose="020B0502040504020204" pitchFamily="34"/>
              </a:defRPr>
            </a:lvl1pPr>
          </a:lstStyle>
          <a:p>
            <a:pPr lvl="0"/>
            <a:r>
              <a:rPr lang="en-US"/>
              <a:t>Click to edit Master text styles</a:t>
            </a:r>
          </a:p>
        </p:txBody>
      </p:sp>
      <p:sp>
        <p:nvSpPr>
          <p:cNvPr id="16" name="Text Placeholder 5"/>
          <p:cNvSpPr>
            <a:spLocks noGrp="1"/>
          </p:cNvSpPr>
          <p:nvPr>
            <p:ph type="body" sz="quarter" idx="32"/>
          </p:nvPr>
        </p:nvSpPr>
        <p:spPr>
          <a:xfrm>
            <a:off x="2814363" y="1961878"/>
            <a:ext cx="1116000" cy="1116000"/>
          </a:xfrm>
          <a:prstGeom prst="ellipse">
            <a:avLst/>
          </a:prstGeom>
          <a:solidFill>
            <a:schemeClr val="bg1"/>
          </a:solidFill>
        </p:spPr>
        <p:txBody>
          <a:bodyPr/>
          <a:lstStyle>
            <a:lvl1pPr marL="0" indent="0">
              <a:buNone/>
              <a:defRPr sz="1200">
                <a:solidFill>
                  <a:schemeClr val="bg1"/>
                </a:solidFill>
              </a:defRPr>
            </a:lvl1pPr>
          </a:lstStyle>
          <a:p>
            <a:pPr lvl="0"/>
            <a:r>
              <a:rPr lang="en-US"/>
              <a:t>Click to edit Master text styles</a:t>
            </a:r>
          </a:p>
        </p:txBody>
      </p:sp>
      <p:sp>
        <p:nvSpPr>
          <p:cNvPr id="39" name="Picture Placeholder 14"/>
          <p:cNvSpPr>
            <a:spLocks noGrp="1"/>
          </p:cNvSpPr>
          <p:nvPr>
            <p:ph type="pic" sz="quarter" idx="21"/>
          </p:nvPr>
        </p:nvSpPr>
        <p:spPr>
          <a:xfrm>
            <a:off x="2958364" y="2107403"/>
            <a:ext cx="828000" cy="828000"/>
          </a:xfrm>
          <a:prstGeom prst="ellipse">
            <a:avLst/>
          </a:prstGeom>
        </p:spPr>
        <p:txBody>
          <a:bodyPr rtlCol="0">
            <a:noAutofit/>
          </a:bodyPr>
          <a:lstStyle>
            <a:lvl1pPr marL="0" indent="0" algn="ctr">
              <a:buNone/>
              <a:defRPr sz="1100">
                <a:latin typeface="Diplomacy Office Bold" panose="00000800000000000000" pitchFamily="2" charset="0"/>
                <a:ea typeface="Noto Sans" panose="020B0502040504020204" pitchFamily="34"/>
                <a:cs typeface="Noto Sans" panose="020B0502040504020204" pitchFamily="34"/>
              </a:defRPr>
            </a:lvl1pPr>
          </a:lstStyle>
          <a:p>
            <a:pPr lvl="0"/>
            <a:r>
              <a:rPr lang="en-US" noProof="0"/>
              <a:t>Click icon to add picture</a:t>
            </a:r>
            <a:endParaRPr lang="en-GB" noProof="0"/>
          </a:p>
        </p:txBody>
      </p:sp>
      <p:sp>
        <p:nvSpPr>
          <p:cNvPr id="17" name="Text Placeholder 5"/>
          <p:cNvSpPr>
            <a:spLocks noGrp="1"/>
          </p:cNvSpPr>
          <p:nvPr>
            <p:ph type="body" sz="quarter" idx="33"/>
          </p:nvPr>
        </p:nvSpPr>
        <p:spPr>
          <a:xfrm>
            <a:off x="8261632" y="1957668"/>
            <a:ext cx="1116000" cy="1116000"/>
          </a:xfrm>
          <a:prstGeom prst="ellipse">
            <a:avLst/>
          </a:prstGeom>
          <a:solidFill>
            <a:schemeClr val="bg1"/>
          </a:solidFill>
        </p:spPr>
        <p:txBody>
          <a:bodyPr/>
          <a:lstStyle>
            <a:lvl1pPr marL="0" indent="0">
              <a:buNone/>
              <a:defRPr sz="1200">
                <a:solidFill>
                  <a:schemeClr val="bg1"/>
                </a:solidFill>
              </a:defRPr>
            </a:lvl1pPr>
          </a:lstStyle>
          <a:p>
            <a:pPr lvl="0"/>
            <a:r>
              <a:rPr lang="en-US"/>
              <a:t>Click to edit Master text styles</a:t>
            </a:r>
          </a:p>
        </p:txBody>
      </p:sp>
      <p:sp>
        <p:nvSpPr>
          <p:cNvPr id="40" name="Picture Placeholder 14"/>
          <p:cNvSpPr>
            <a:spLocks noGrp="1"/>
          </p:cNvSpPr>
          <p:nvPr>
            <p:ph type="pic" sz="quarter" idx="22"/>
          </p:nvPr>
        </p:nvSpPr>
        <p:spPr>
          <a:xfrm>
            <a:off x="8405634" y="2107403"/>
            <a:ext cx="828000" cy="828000"/>
          </a:xfrm>
          <a:prstGeom prst="ellipse">
            <a:avLst/>
          </a:prstGeom>
        </p:spPr>
        <p:txBody>
          <a:bodyPr rtlCol="0">
            <a:noAutofit/>
          </a:bodyPr>
          <a:lstStyle>
            <a:lvl1pPr marL="0" indent="0" algn="ctr">
              <a:buNone/>
              <a:defRPr sz="1100">
                <a:latin typeface="Diplomacy Office Bold" panose="00000800000000000000" pitchFamily="2" charset="0"/>
                <a:ea typeface="Noto Sans" panose="020B0502040504020204" pitchFamily="34"/>
                <a:cs typeface="Noto Sans" panose="020B0502040504020204" pitchFamily="34"/>
              </a:defRPr>
            </a:lvl1pPr>
          </a:lstStyle>
          <a:p>
            <a:pPr lvl="0"/>
            <a:r>
              <a:rPr lang="en-US" noProof="0"/>
              <a:t>Click icon to add picture</a:t>
            </a:r>
            <a:endParaRPr lang="en-GB" noProof="0"/>
          </a:p>
        </p:txBody>
      </p:sp>
      <p:sp>
        <p:nvSpPr>
          <p:cNvPr id="3" name="Slide Number Placeholder 4">
            <a:extLst>
              <a:ext uri="{FF2B5EF4-FFF2-40B4-BE49-F238E27FC236}">
                <a16:creationId xmlns:a16="http://schemas.microsoft.com/office/drawing/2014/main" id="{8215B842-0426-FB73-7684-1B9C532FD390}"/>
              </a:ext>
            </a:extLst>
          </p:cNvPr>
          <p:cNvSpPr>
            <a:spLocks noGrp="1"/>
          </p:cNvSpPr>
          <p:nvPr>
            <p:ph type="sldNum" sz="quarter" idx="34"/>
          </p:nvPr>
        </p:nvSpPr>
        <p:spPr>
          <a:xfrm>
            <a:off x="9261475" y="6397625"/>
            <a:ext cx="2743200" cy="365125"/>
          </a:xfrm>
        </p:spPr>
        <p:txBody>
          <a:bodyPr/>
          <a:lstStyle>
            <a:lvl1pPr eaLnBrk="1" fontAlgn="auto" hangingPunct="1">
              <a:spcBef>
                <a:spcPts val="0"/>
              </a:spcBef>
              <a:spcAft>
                <a:spcPts val="0"/>
              </a:spcAft>
              <a:defRPr sz="900" smtClean="0">
                <a:solidFill>
                  <a:srgbClr val="3B3B3B"/>
                </a:solidFill>
                <a:latin typeface="Diplomacy Office Bold" panose="00000800000000000000" pitchFamily="2" charset="0"/>
              </a:defRPr>
            </a:lvl1pPr>
          </a:lstStyle>
          <a:p>
            <a:pPr>
              <a:defRPr/>
            </a:pPr>
            <a:fld id="{3974609F-285F-F545-AE77-A6683E09D4ED}" type="slidenum">
              <a:rPr lang="en-GB"/>
              <a:pPr>
                <a:defRPr/>
              </a:pPr>
              <a:t>‹#›</a:t>
            </a:fld>
            <a:endParaRPr lang="en-GB"/>
          </a:p>
        </p:txBody>
      </p:sp>
    </p:spTree>
    <p:extLst>
      <p:ext uri="{BB962C8B-B14F-4D97-AF65-F5344CB8AC3E}">
        <p14:creationId xmlns:p14="http://schemas.microsoft.com/office/powerpoint/2010/main" val="176733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uswa_newlogo.png">
            <a:extLst>
              <a:ext uri="{FF2B5EF4-FFF2-40B4-BE49-F238E27FC236}">
                <a16:creationId xmlns:a16="http://schemas.microsoft.com/office/drawing/2014/main" id="{95954571-8013-5556-70E6-D06C4E6D8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105525"/>
            <a:ext cx="16081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762F347E-E3D8-6B48-0EEE-927ED6036E72}"/>
              </a:ext>
            </a:extLst>
          </p:cNvPr>
          <p:cNvGrpSpPr>
            <a:grpSpLocks/>
          </p:cNvGrpSpPr>
          <p:nvPr/>
        </p:nvGrpSpPr>
        <p:grpSpPr bwMode="auto">
          <a:xfrm>
            <a:off x="0" y="5894388"/>
            <a:ext cx="12192000" cy="981075"/>
            <a:chOff x="0" y="5860949"/>
            <a:chExt cx="12192000" cy="981075"/>
          </a:xfrm>
        </p:grpSpPr>
        <p:sp>
          <p:nvSpPr>
            <p:cNvPr id="6" name="Rectangle 5">
              <a:extLst>
                <a:ext uri="{FF2B5EF4-FFF2-40B4-BE49-F238E27FC236}">
                  <a16:creationId xmlns:a16="http://schemas.microsoft.com/office/drawing/2014/main" id="{F575E8F5-BC86-5E81-F4D9-C1478FC4E5C0}"/>
                </a:ext>
              </a:extLst>
            </p:cNvPr>
            <p:cNvSpPr/>
            <p:nvPr/>
          </p:nvSpPr>
          <p:spPr>
            <a:xfrm>
              <a:off x="0" y="5860949"/>
              <a:ext cx="12192000" cy="981075"/>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kern="0">
                <a:solidFill>
                  <a:sysClr val="windowText" lastClr="000000"/>
                </a:solidFill>
              </a:endParaRPr>
            </a:p>
          </p:txBody>
        </p:sp>
        <p:pic>
          <p:nvPicPr>
            <p:cNvPr id="7" name="Picture 6" descr="uswa_newlogo.png">
              <a:extLst>
                <a:ext uri="{FF2B5EF4-FFF2-40B4-BE49-F238E27FC236}">
                  <a16:creationId xmlns:a16="http://schemas.microsoft.com/office/drawing/2014/main" id="{A5D055DB-41D6-3B38-99FC-39E249983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92" y="6088979"/>
              <a:ext cx="1608034" cy="56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F1A1F36-C5DF-8EF8-F085-698B2FC70D4F}"/>
                </a:ext>
              </a:extLst>
            </p:cNvPr>
            <p:cNvSpPr txBox="1">
              <a:spLocks noChangeArrowheads="1"/>
            </p:cNvSpPr>
            <p:nvPr/>
          </p:nvSpPr>
          <p:spPr bwMode="auto">
            <a:xfrm>
              <a:off x="9062469" y="6185098"/>
              <a:ext cx="25086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DINPro-Regular"/>
                </a:defRPr>
              </a:lvl1pPr>
              <a:lvl2pPr marL="742950" indent="-285750">
                <a:defRPr>
                  <a:solidFill>
                    <a:schemeClr val="tx1"/>
                  </a:solidFill>
                  <a:latin typeface="DINPro-Regular"/>
                </a:defRPr>
              </a:lvl2pPr>
              <a:lvl3pPr marL="1143000" indent="-228600">
                <a:defRPr>
                  <a:solidFill>
                    <a:schemeClr val="tx1"/>
                  </a:solidFill>
                  <a:latin typeface="DINPro-Regular"/>
                </a:defRPr>
              </a:lvl3pPr>
              <a:lvl4pPr marL="1600200" indent="-228600">
                <a:defRPr>
                  <a:solidFill>
                    <a:schemeClr val="tx1"/>
                  </a:solidFill>
                  <a:latin typeface="DINPro-Regular"/>
                </a:defRPr>
              </a:lvl4pPr>
              <a:lvl5pPr marL="2057400" indent="-228600">
                <a:defRPr>
                  <a:solidFill>
                    <a:schemeClr val="tx1"/>
                  </a:solidFill>
                  <a:latin typeface="DINPro-Regular"/>
                </a:defRPr>
              </a:lvl5pPr>
              <a:lvl6pPr marL="2514600" indent="-228600" fontAlgn="base">
                <a:spcBef>
                  <a:spcPct val="0"/>
                </a:spcBef>
                <a:spcAft>
                  <a:spcPct val="0"/>
                </a:spcAft>
                <a:defRPr>
                  <a:solidFill>
                    <a:schemeClr val="tx1"/>
                  </a:solidFill>
                  <a:latin typeface="DINPro-Regular"/>
                </a:defRPr>
              </a:lvl6pPr>
              <a:lvl7pPr marL="2971800" indent="-228600" fontAlgn="base">
                <a:spcBef>
                  <a:spcPct val="0"/>
                </a:spcBef>
                <a:spcAft>
                  <a:spcPct val="0"/>
                </a:spcAft>
                <a:defRPr>
                  <a:solidFill>
                    <a:schemeClr val="tx1"/>
                  </a:solidFill>
                  <a:latin typeface="DINPro-Regular"/>
                </a:defRPr>
              </a:lvl7pPr>
              <a:lvl8pPr marL="3429000" indent="-228600" fontAlgn="base">
                <a:spcBef>
                  <a:spcPct val="0"/>
                </a:spcBef>
                <a:spcAft>
                  <a:spcPct val="0"/>
                </a:spcAft>
                <a:defRPr>
                  <a:solidFill>
                    <a:schemeClr val="tx1"/>
                  </a:solidFill>
                  <a:latin typeface="DINPro-Regular"/>
                </a:defRPr>
              </a:lvl8pPr>
              <a:lvl9pPr marL="3886200" indent="-228600" fontAlgn="base">
                <a:spcBef>
                  <a:spcPct val="0"/>
                </a:spcBef>
                <a:spcAft>
                  <a:spcPct val="0"/>
                </a:spcAft>
                <a:defRPr>
                  <a:solidFill>
                    <a:schemeClr val="tx1"/>
                  </a:solidFill>
                  <a:latin typeface="DINPro-Regular"/>
                </a:defRPr>
              </a:lvl9pPr>
            </a:lstStyle>
            <a:p>
              <a:pPr algn="r" eaLnBrk="1" hangingPunct="1"/>
              <a:r>
                <a:rPr lang="en-US" altLang="en-US" sz="1400">
                  <a:solidFill>
                    <a:schemeClr val="bg1"/>
                  </a:solidFill>
                  <a:latin typeface="DIN Pro"/>
                  <a:ea typeface="DIN Pro"/>
                  <a:cs typeface="DIN Pro"/>
                </a:rPr>
                <a:t>www.uswateralliance.org</a:t>
              </a:r>
            </a:p>
          </p:txBody>
        </p:sp>
      </p:grpSp>
      <p:sp>
        <p:nvSpPr>
          <p:cNvPr id="2" name="Title 1"/>
          <p:cNvSpPr>
            <a:spLocks noGrp="1"/>
          </p:cNvSpPr>
          <p:nvPr>
            <p:ph type="title"/>
          </p:nvPr>
        </p:nvSpPr>
        <p:spPr>
          <a:xfrm>
            <a:off x="685800" y="762000"/>
            <a:ext cx="10885312" cy="923330"/>
          </a:xfrm>
        </p:spPr>
        <p:txBody>
          <a:bodyPr>
            <a:spAutoFit/>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620888" y="2598802"/>
            <a:ext cx="10885311" cy="41012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19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Point">
    <p:spTree>
      <p:nvGrpSpPr>
        <p:cNvPr id="1" name=""/>
        <p:cNvGrpSpPr/>
        <p:nvPr/>
      </p:nvGrpSpPr>
      <p:grpSpPr>
        <a:xfrm>
          <a:off x="0" y="0"/>
          <a:ext cx="0" cy="0"/>
          <a:chOff x="0" y="0"/>
          <a:chExt cx="0" cy="0"/>
        </a:xfrm>
      </p:grpSpPr>
      <p:pic>
        <p:nvPicPr>
          <p:cNvPr id="2" name="Picture 3" descr="uswa_newlogo.png">
            <a:extLst>
              <a:ext uri="{FF2B5EF4-FFF2-40B4-BE49-F238E27FC236}">
                <a16:creationId xmlns:a16="http://schemas.microsoft.com/office/drawing/2014/main" id="{43826114-42BD-E6AA-551C-6B503E3FA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105525"/>
            <a:ext cx="16081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a:extLst>
              <a:ext uri="{FF2B5EF4-FFF2-40B4-BE49-F238E27FC236}">
                <a16:creationId xmlns:a16="http://schemas.microsoft.com/office/drawing/2014/main" id="{2860C28F-791C-7AC1-6FE2-AD5980237201}"/>
              </a:ext>
            </a:extLst>
          </p:cNvPr>
          <p:cNvGrpSpPr>
            <a:grpSpLocks/>
          </p:cNvGrpSpPr>
          <p:nvPr/>
        </p:nvGrpSpPr>
        <p:grpSpPr bwMode="auto">
          <a:xfrm>
            <a:off x="0" y="5894388"/>
            <a:ext cx="12192000" cy="981075"/>
            <a:chOff x="0" y="5860949"/>
            <a:chExt cx="12192000" cy="981075"/>
          </a:xfrm>
        </p:grpSpPr>
        <p:sp>
          <p:nvSpPr>
            <p:cNvPr id="4" name="Rectangle 3">
              <a:extLst>
                <a:ext uri="{FF2B5EF4-FFF2-40B4-BE49-F238E27FC236}">
                  <a16:creationId xmlns:a16="http://schemas.microsoft.com/office/drawing/2014/main" id="{D5E74065-52BB-AB71-44D6-076B20B856A9}"/>
                </a:ext>
              </a:extLst>
            </p:cNvPr>
            <p:cNvSpPr/>
            <p:nvPr/>
          </p:nvSpPr>
          <p:spPr>
            <a:xfrm>
              <a:off x="0" y="5860949"/>
              <a:ext cx="12192000" cy="981075"/>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kern="0">
                <a:solidFill>
                  <a:sysClr val="windowText" lastClr="000000"/>
                </a:solidFill>
              </a:endParaRPr>
            </a:p>
          </p:txBody>
        </p:sp>
        <p:pic>
          <p:nvPicPr>
            <p:cNvPr id="5" name="Picture 6" descr="uswa_newlogo.png">
              <a:extLst>
                <a:ext uri="{FF2B5EF4-FFF2-40B4-BE49-F238E27FC236}">
                  <a16:creationId xmlns:a16="http://schemas.microsoft.com/office/drawing/2014/main" id="{0F168131-DCCF-925D-419B-F39A60676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92" y="6088979"/>
              <a:ext cx="1608034" cy="56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68339A40-ED65-5C6B-7384-E3D030554B2A}"/>
                </a:ext>
              </a:extLst>
            </p:cNvPr>
            <p:cNvSpPr txBox="1">
              <a:spLocks noChangeArrowheads="1"/>
            </p:cNvSpPr>
            <p:nvPr/>
          </p:nvSpPr>
          <p:spPr bwMode="auto">
            <a:xfrm>
              <a:off x="9062469" y="6185098"/>
              <a:ext cx="25086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DINPro-Regular"/>
                </a:defRPr>
              </a:lvl1pPr>
              <a:lvl2pPr marL="742950" indent="-285750">
                <a:defRPr>
                  <a:solidFill>
                    <a:schemeClr val="tx1"/>
                  </a:solidFill>
                  <a:latin typeface="DINPro-Regular"/>
                </a:defRPr>
              </a:lvl2pPr>
              <a:lvl3pPr marL="1143000" indent="-228600">
                <a:defRPr>
                  <a:solidFill>
                    <a:schemeClr val="tx1"/>
                  </a:solidFill>
                  <a:latin typeface="DINPro-Regular"/>
                </a:defRPr>
              </a:lvl3pPr>
              <a:lvl4pPr marL="1600200" indent="-228600">
                <a:defRPr>
                  <a:solidFill>
                    <a:schemeClr val="tx1"/>
                  </a:solidFill>
                  <a:latin typeface="DINPro-Regular"/>
                </a:defRPr>
              </a:lvl4pPr>
              <a:lvl5pPr marL="2057400" indent="-228600">
                <a:defRPr>
                  <a:solidFill>
                    <a:schemeClr val="tx1"/>
                  </a:solidFill>
                  <a:latin typeface="DINPro-Regular"/>
                </a:defRPr>
              </a:lvl5pPr>
              <a:lvl6pPr marL="2514600" indent="-228600" fontAlgn="base">
                <a:spcBef>
                  <a:spcPct val="0"/>
                </a:spcBef>
                <a:spcAft>
                  <a:spcPct val="0"/>
                </a:spcAft>
                <a:defRPr>
                  <a:solidFill>
                    <a:schemeClr val="tx1"/>
                  </a:solidFill>
                  <a:latin typeface="DINPro-Regular"/>
                </a:defRPr>
              </a:lvl6pPr>
              <a:lvl7pPr marL="2971800" indent="-228600" fontAlgn="base">
                <a:spcBef>
                  <a:spcPct val="0"/>
                </a:spcBef>
                <a:spcAft>
                  <a:spcPct val="0"/>
                </a:spcAft>
                <a:defRPr>
                  <a:solidFill>
                    <a:schemeClr val="tx1"/>
                  </a:solidFill>
                  <a:latin typeface="DINPro-Regular"/>
                </a:defRPr>
              </a:lvl7pPr>
              <a:lvl8pPr marL="3429000" indent="-228600" fontAlgn="base">
                <a:spcBef>
                  <a:spcPct val="0"/>
                </a:spcBef>
                <a:spcAft>
                  <a:spcPct val="0"/>
                </a:spcAft>
                <a:defRPr>
                  <a:solidFill>
                    <a:schemeClr val="tx1"/>
                  </a:solidFill>
                  <a:latin typeface="DINPro-Regular"/>
                </a:defRPr>
              </a:lvl8pPr>
              <a:lvl9pPr marL="3886200" indent="-228600" fontAlgn="base">
                <a:spcBef>
                  <a:spcPct val="0"/>
                </a:spcBef>
                <a:spcAft>
                  <a:spcPct val="0"/>
                </a:spcAft>
                <a:defRPr>
                  <a:solidFill>
                    <a:schemeClr val="tx1"/>
                  </a:solidFill>
                  <a:latin typeface="DINPro-Regular"/>
                </a:defRPr>
              </a:lvl9pPr>
            </a:lstStyle>
            <a:p>
              <a:pPr algn="r" eaLnBrk="1" hangingPunct="1"/>
              <a:r>
                <a:rPr lang="en-US" altLang="en-US" sz="1400">
                  <a:solidFill>
                    <a:schemeClr val="bg1"/>
                  </a:solidFill>
                  <a:latin typeface="DIN Pro"/>
                  <a:ea typeface="DIN Pro"/>
                  <a:cs typeface="DIN Pro"/>
                </a:rPr>
                <a:t>www.uswateralliance.org</a:t>
              </a:r>
            </a:p>
          </p:txBody>
        </p:sp>
      </p:grpSp>
      <p:sp>
        <p:nvSpPr>
          <p:cNvPr id="7" name="Text Placeholder 6"/>
          <p:cNvSpPr>
            <a:spLocks noGrp="1"/>
          </p:cNvSpPr>
          <p:nvPr>
            <p:ph type="body" sz="quarter" idx="10"/>
          </p:nvPr>
        </p:nvSpPr>
        <p:spPr>
          <a:xfrm>
            <a:off x="2215444" y="5110326"/>
            <a:ext cx="7735711" cy="775597"/>
          </a:xfrm>
        </p:spPr>
        <p:txBody>
          <a:bodyPr bIns="228600" anchor="b">
            <a:spAutoFit/>
          </a:bodyPr>
          <a:lstStyle>
            <a:lvl1pPr marL="0" indent="0" algn="ctr">
              <a:buNone/>
              <a:defRPr sz="3600">
                <a:solidFill>
                  <a:schemeClr val="accent3"/>
                </a:solidFill>
                <a:latin typeface="+mj-lt"/>
              </a:defRPr>
            </a:lvl1pPr>
          </a:lstStyle>
          <a:p>
            <a:pPr lvl="0"/>
            <a:r>
              <a:rPr lang="en-US"/>
              <a:t>Click to edit Master text styles</a:t>
            </a:r>
          </a:p>
        </p:txBody>
      </p:sp>
      <p:sp>
        <p:nvSpPr>
          <p:cNvPr id="16" name="Content Placeholder 15"/>
          <p:cNvSpPr>
            <a:spLocks noGrp="1"/>
          </p:cNvSpPr>
          <p:nvPr>
            <p:ph sz="quarter" idx="12"/>
          </p:nvPr>
        </p:nvSpPr>
        <p:spPr>
          <a:xfrm>
            <a:off x="1270000" y="1600199"/>
            <a:ext cx="9626600" cy="3317151"/>
          </a:xfrm>
        </p:spPr>
        <p:txBody>
          <a:bodyPr/>
          <a:lstStyle>
            <a:lvl1pPr marL="0" indent="0">
              <a:buNone/>
              <a:defRPr/>
            </a:lvl1pPr>
          </a:lstStyle>
          <a:p>
            <a:pPr lvl="0"/>
            <a:r>
              <a:rPr lang="en-US"/>
              <a:t>Click to edit Master text styles</a:t>
            </a:r>
          </a:p>
        </p:txBody>
      </p:sp>
      <p:sp>
        <p:nvSpPr>
          <p:cNvPr id="17" name="Title 1"/>
          <p:cNvSpPr>
            <a:spLocks noGrp="1"/>
          </p:cNvSpPr>
          <p:nvPr>
            <p:ph type="title"/>
          </p:nvPr>
        </p:nvSpPr>
        <p:spPr>
          <a:xfrm>
            <a:off x="457200" y="457200"/>
            <a:ext cx="10885312" cy="923330"/>
          </a:xfrm>
        </p:spPr>
        <p:txBody>
          <a:bodyPr>
            <a:spAutoFit/>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93183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icture">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92C7BE11-D5DD-4CF3-36DD-D1DBB450D6F1}"/>
              </a:ext>
            </a:extLst>
          </p:cNvPr>
          <p:cNvGrpSpPr>
            <a:grpSpLocks/>
          </p:cNvGrpSpPr>
          <p:nvPr/>
        </p:nvGrpSpPr>
        <p:grpSpPr bwMode="auto">
          <a:xfrm>
            <a:off x="0" y="5894388"/>
            <a:ext cx="12192000" cy="981075"/>
            <a:chOff x="0" y="5860949"/>
            <a:chExt cx="12192000" cy="981075"/>
          </a:xfrm>
        </p:grpSpPr>
        <p:sp>
          <p:nvSpPr>
            <p:cNvPr id="3" name="Rectangle 2">
              <a:extLst>
                <a:ext uri="{FF2B5EF4-FFF2-40B4-BE49-F238E27FC236}">
                  <a16:creationId xmlns:a16="http://schemas.microsoft.com/office/drawing/2014/main" id="{756C0FF6-2AE4-65EB-EC24-50E493A25BD4}"/>
                </a:ext>
              </a:extLst>
            </p:cNvPr>
            <p:cNvSpPr/>
            <p:nvPr/>
          </p:nvSpPr>
          <p:spPr>
            <a:xfrm>
              <a:off x="0" y="5860949"/>
              <a:ext cx="12192000" cy="981075"/>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kern="0">
                <a:solidFill>
                  <a:sysClr val="windowText" lastClr="000000"/>
                </a:solidFill>
              </a:endParaRPr>
            </a:p>
          </p:txBody>
        </p:sp>
        <p:pic>
          <p:nvPicPr>
            <p:cNvPr id="4" name="Picture 5" descr="uswa_newlogo.png">
              <a:extLst>
                <a:ext uri="{FF2B5EF4-FFF2-40B4-BE49-F238E27FC236}">
                  <a16:creationId xmlns:a16="http://schemas.microsoft.com/office/drawing/2014/main" id="{18D1790E-A196-6B79-D2F6-37653893D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92" y="6088979"/>
              <a:ext cx="1608034" cy="56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C88C2BB0-2614-6BB0-5713-01F0F067B082}"/>
                </a:ext>
              </a:extLst>
            </p:cNvPr>
            <p:cNvSpPr txBox="1">
              <a:spLocks noChangeArrowheads="1"/>
            </p:cNvSpPr>
            <p:nvPr/>
          </p:nvSpPr>
          <p:spPr bwMode="auto">
            <a:xfrm>
              <a:off x="9062469" y="6185098"/>
              <a:ext cx="25086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DINPro-Regular"/>
                </a:defRPr>
              </a:lvl1pPr>
              <a:lvl2pPr marL="742950" indent="-285750">
                <a:defRPr>
                  <a:solidFill>
                    <a:schemeClr val="tx1"/>
                  </a:solidFill>
                  <a:latin typeface="DINPro-Regular"/>
                </a:defRPr>
              </a:lvl2pPr>
              <a:lvl3pPr marL="1143000" indent="-228600">
                <a:defRPr>
                  <a:solidFill>
                    <a:schemeClr val="tx1"/>
                  </a:solidFill>
                  <a:latin typeface="DINPro-Regular"/>
                </a:defRPr>
              </a:lvl3pPr>
              <a:lvl4pPr marL="1600200" indent="-228600">
                <a:defRPr>
                  <a:solidFill>
                    <a:schemeClr val="tx1"/>
                  </a:solidFill>
                  <a:latin typeface="DINPro-Regular"/>
                </a:defRPr>
              </a:lvl4pPr>
              <a:lvl5pPr marL="2057400" indent="-228600">
                <a:defRPr>
                  <a:solidFill>
                    <a:schemeClr val="tx1"/>
                  </a:solidFill>
                  <a:latin typeface="DINPro-Regular"/>
                </a:defRPr>
              </a:lvl5pPr>
              <a:lvl6pPr marL="2514600" indent="-228600" fontAlgn="base">
                <a:spcBef>
                  <a:spcPct val="0"/>
                </a:spcBef>
                <a:spcAft>
                  <a:spcPct val="0"/>
                </a:spcAft>
                <a:defRPr>
                  <a:solidFill>
                    <a:schemeClr val="tx1"/>
                  </a:solidFill>
                  <a:latin typeface="DINPro-Regular"/>
                </a:defRPr>
              </a:lvl6pPr>
              <a:lvl7pPr marL="2971800" indent="-228600" fontAlgn="base">
                <a:spcBef>
                  <a:spcPct val="0"/>
                </a:spcBef>
                <a:spcAft>
                  <a:spcPct val="0"/>
                </a:spcAft>
                <a:defRPr>
                  <a:solidFill>
                    <a:schemeClr val="tx1"/>
                  </a:solidFill>
                  <a:latin typeface="DINPro-Regular"/>
                </a:defRPr>
              </a:lvl7pPr>
              <a:lvl8pPr marL="3429000" indent="-228600" fontAlgn="base">
                <a:spcBef>
                  <a:spcPct val="0"/>
                </a:spcBef>
                <a:spcAft>
                  <a:spcPct val="0"/>
                </a:spcAft>
                <a:defRPr>
                  <a:solidFill>
                    <a:schemeClr val="tx1"/>
                  </a:solidFill>
                  <a:latin typeface="DINPro-Regular"/>
                </a:defRPr>
              </a:lvl8pPr>
              <a:lvl9pPr marL="3886200" indent="-228600" fontAlgn="base">
                <a:spcBef>
                  <a:spcPct val="0"/>
                </a:spcBef>
                <a:spcAft>
                  <a:spcPct val="0"/>
                </a:spcAft>
                <a:defRPr>
                  <a:solidFill>
                    <a:schemeClr val="tx1"/>
                  </a:solidFill>
                  <a:latin typeface="DINPro-Regular"/>
                </a:defRPr>
              </a:lvl9pPr>
            </a:lstStyle>
            <a:p>
              <a:pPr algn="r" eaLnBrk="1" hangingPunct="1"/>
              <a:r>
                <a:rPr lang="en-US" altLang="en-US" sz="1400">
                  <a:solidFill>
                    <a:schemeClr val="bg1"/>
                  </a:solidFill>
                  <a:latin typeface="DIN Pro"/>
                  <a:ea typeface="DIN Pro"/>
                  <a:cs typeface="DIN Pro"/>
                </a:rPr>
                <a:t>www.uswateralliance.org</a:t>
              </a:r>
            </a:p>
          </p:txBody>
        </p:sp>
      </p:grpSp>
      <p:sp>
        <p:nvSpPr>
          <p:cNvPr id="17" name="Picture Placeholder 16"/>
          <p:cNvSpPr>
            <a:spLocks noGrp="1"/>
          </p:cNvSpPr>
          <p:nvPr>
            <p:ph type="pic" sz="quarter" idx="10"/>
          </p:nvPr>
        </p:nvSpPr>
        <p:spPr>
          <a:xfrm>
            <a:off x="6116068" y="-1"/>
            <a:ext cx="6075931" cy="5860949"/>
          </a:xfrm>
        </p:spPr>
        <p:txBody>
          <a:bodyPr rtlCol="0">
            <a:normAutofit/>
          </a:bodyPr>
          <a:lstStyle>
            <a:lvl1pPr marL="0" indent="0">
              <a:buNone/>
              <a:defRPr/>
            </a:lvl1pPr>
          </a:lstStyle>
          <a:p>
            <a:pPr lvl="0"/>
            <a:r>
              <a:rPr lang="en-US" noProof="0"/>
              <a:t>Click icon to add picture</a:t>
            </a:r>
          </a:p>
        </p:txBody>
      </p:sp>
      <p:sp>
        <p:nvSpPr>
          <p:cNvPr id="18" name="Title 1"/>
          <p:cNvSpPr>
            <a:spLocks noGrp="1"/>
          </p:cNvSpPr>
          <p:nvPr>
            <p:ph type="title"/>
          </p:nvPr>
        </p:nvSpPr>
        <p:spPr>
          <a:xfrm>
            <a:off x="457200" y="457200"/>
            <a:ext cx="5181600" cy="923330"/>
          </a:xfrm>
        </p:spPr>
        <p:txBody>
          <a:bodyPr>
            <a:spAutoFit/>
          </a:bodyPr>
          <a:lstStyle>
            <a:lvl1pPr>
              <a:defRPr>
                <a:solidFill>
                  <a:schemeClr val="accent1"/>
                </a:solidFill>
              </a:defRPr>
            </a:lvl1pPr>
          </a:lstStyle>
          <a:p>
            <a:r>
              <a:rPr lang="en-US"/>
              <a:t>Click to edit Master title style</a:t>
            </a:r>
          </a:p>
        </p:txBody>
      </p:sp>
      <p:sp>
        <p:nvSpPr>
          <p:cNvPr id="21" name="Text Placeholder 20"/>
          <p:cNvSpPr>
            <a:spLocks noGrp="1"/>
          </p:cNvSpPr>
          <p:nvPr>
            <p:ph type="body" sz="quarter" idx="11"/>
          </p:nvPr>
        </p:nvSpPr>
        <p:spPr>
          <a:xfrm>
            <a:off x="457200" y="1600200"/>
            <a:ext cx="5181600" cy="4067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266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D2DE8CEF-C33E-5284-77A6-14E025882DF6}"/>
              </a:ext>
            </a:extLst>
          </p:cNvPr>
          <p:cNvGrpSpPr>
            <a:grpSpLocks/>
          </p:cNvGrpSpPr>
          <p:nvPr/>
        </p:nvGrpSpPr>
        <p:grpSpPr bwMode="auto">
          <a:xfrm>
            <a:off x="0" y="5894388"/>
            <a:ext cx="12192000" cy="981075"/>
            <a:chOff x="0" y="5860949"/>
            <a:chExt cx="12192000" cy="981075"/>
          </a:xfrm>
        </p:grpSpPr>
        <p:sp>
          <p:nvSpPr>
            <p:cNvPr id="4" name="Rectangle 3">
              <a:extLst>
                <a:ext uri="{FF2B5EF4-FFF2-40B4-BE49-F238E27FC236}">
                  <a16:creationId xmlns:a16="http://schemas.microsoft.com/office/drawing/2014/main" id="{454EAFBB-79FD-BCEC-7D68-3E61F0BA3A56}"/>
                </a:ext>
              </a:extLst>
            </p:cNvPr>
            <p:cNvSpPr/>
            <p:nvPr/>
          </p:nvSpPr>
          <p:spPr>
            <a:xfrm>
              <a:off x="0" y="5860949"/>
              <a:ext cx="12192000" cy="981075"/>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kern="0">
                <a:solidFill>
                  <a:sysClr val="windowText" lastClr="000000"/>
                </a:solidFill>
              </a:endParaRPr>
            </a:p>
          </p:txBody>
        </p:sp>
        <p:pic>
          <p:nvPicPr>
            <p:cNvPr id="5" name="Picture 5" descr="uswa_newlogo.png">
              <a:extLst>
                <a:ext uri="{FF2B5EF4-FFF2-40B4-BE49-F238E27FC236}">
                  <a16:creationId xmlns:a16="http://schemas.microsoft.com/office/drawing/2014/main" id="{02F90441-7A3D-BFFD-1DA4-3190F4B6C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92" y="6088979"/>
              <a:ext cx="1608034" cy="56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id="{E5ED06CA-1D35-4AC5-DDC1-A76BB7762445}"/>
                </a:ext>
              </a:extLst>
            </p:cNvPr>
            <p:cNvSpPr txBox="1">
              <a:spLocks noChangeArrowheads="1"/>
            </p:cNvSpPr>
            <p:nvPr/>
          </p:nvSpPr>
          <p:spPr bwMode="auto">
            <a:xfrm>
              <a:off x="9062469" y="6185098"/>
              <a:ext cx="25086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DINPro-Regular"/>
                </a:defRPr>
              </a:lvl1pPr>
              <a:lvl2pPr marL="742950" indent="-285750">
                <a:defRPr>
                  <a:solidFill>
                    <a:schemeClr val="tx1"/>
                  </a:solidFill>
                  <a:latin typeface="DINPro-Regular"/>
                </a:defRPr>
              </a:lvl2pPr>
              <a:lvl3pPr marL="1143000" indent="-228600">
                <a:defRPr>
                  <a:solidFill>
                    <a:schemeClr val="tx1"/>
                  </a:solidFill>
                  <a:latin typeface="DINPro-Regular"/>
                </a:defRPr>
              </a:lvl3pPr>
              <a:lvl4pPr marL="1600200" indent="-228600">
                <a:defRPr>
                  <a:solidFill>
                    <a:schemeClr val="tx1"/>
                  </a:solidFill>
                  <a:latin typeface="DINPro-Regular"/>
                </a:defRPr>
              </a:lvl4pPr>
              <a:lvl5pPr marL="2057400" indent="-228600">
                <a:defRPr>
                  <a:solidFill>
                    <a:schemeClr val="tx1"/>
                  </a:solidFill>
                  <a:latin typeface="DINPro-Regular"/>
                </a:defRPr>
              </a:lvl5pPr>
              <a:lvl6pPr marL="2514600" indent="-228600" fontAlgn="base">
                <a:spcBef>
                  <a:spcPct val="0"/>
                </a:spcBef>
                <a:spcAft>
                  <a:spcPct val="0"/>
                </a:spcAft>
                <a:defRPr>
                  <a:solidFill>
                    <a:schemeClr val="tx1"/>
                  </a:solidFill>
                  <a:latin typeface="DINPro-Regular"/>
                </a:defRPr>
              </a:lvl6pPr>
              <a:lvl7pPr marL="2971800" indent="-228600" fontAlgn="base">
                <a:spcBef>
                  <a:spcPct val="0"/>
                </a:spcBef>
                <a:spcAft>
                  <a:spcPct val="0"/>
                </a:spcAft>
                <a:defRPr>
                  <a:solidFill>
                    <a:schemeClr val="tx1"/>
                  </a:solidFill>
                  <a:latin typeface="DINPro-Regular"/>
                </a:defRPr>
              </a:lvl7pPr>
              <a:lvl8pPr marL="3429000" indent="-228600" fontAlgn="base">
                <a:spcBef>
                  <a:spcPct val="0"/>
                </a:spcBef>
                <a:spcAft>
                  <a:spcPct val="0"/>
                </a:spcAft>
                <a:defRPr>
                  <a:solidFill>
                    <a:schemeClr val="tx1"/>
                  </a:solidFill>
                  <a:latin typeface="DINPro-Regular"/>
                </a:defRPr>
              </a:lvl8pPr>
              <a:lvl9pPr marL="3886200" indent="-228600" fontAlgn="base">
                <a:spcBef>
                  <a:spcPct val="0"/>
                </a:spcBef>
                <a:spcAft>
                  <a:spcPct val="0"/>
                </a:spcAft>
                <a:defRPr>
                  <a:solidFill>
                    <a:schemeClr val="tx1"/>
                  </a:solidFill>
                  <a:latin typeface="DINPro-Regular"/>
                </a:defRPr>
              </a:lvl9pPr>
            </a:lstStyle>
            <a:p>
              <a:pPr algn="r" eaLnBrk="1" hangingPunct="1"/>
              <a:r>
                <a:rPr lang="en-US" altLang="en-US" sz="1400">
                  <a:solidFill>
                    <a:schemeClr val="bg1"/>
                  </a:solidFill>
                  <a:latin typeface="DIN Pro"/>
                  <a:ea typeface="DIN Pro"/>
                  <a:cs typeface="DIN Pro"/>
                </a:rPr>
                <a:t>www.uswateralliance.org</a:t>
              </a:r>
            </a:p>
          </p:txBody>
        </p:sp>
      </p:grpSp>
      <p:sp>
        <p:nvSpPr>
          <p:cNvPr id="3" name="Picture Placeholder 2"/>
          <p:cNvSpPr>
            <a:spLocks noGrp="1"/>
          </p:cNvSpPr>
          <p:nvPr>
            <p:ph type="pic" sz="quarter" idx="10"/>
          </p:nvPr>
        </p:nvSpPr>
        <p:spPr>
          <a:xfrm>
            <a:off x="0" y="0"/>
            <a:ext cx="12192000" cy="5894388"/>
          </a:xfrm>
        </p:spPr>
        <p:txBody>
          <a:bodyPr rtlCol="0">
            <a:normAutofit/>
          </a:bodyPr>
          <a:lstStyle>
            <a:lvl1pPr marL="0" indent="0">
              <a:buNone/>
              <a:defRPr/>
            </a:lvl1pPr>
          </a:lstStyle>
          <a:p>
            <a:pPr lvl="0"/>
            <a:r>
              <a:rPr lang="en-US" noProof="0"/>
              <a:t>Click icon to add picture</a:t>
            </a:r>
          </a:p>
        </p:txBody>
      </p:sp>
    </p:spTree>
    <p:extLst>
      <p:ext uri="{BB962C8B-B14F-4D97-AF65-F5344CB8AC3E}">
        <p14:creationId xmlns:p14="http://schemas.microsoft.com/office/powerpoint/2010/main" val="175861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up picture">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DDA5DC51-1A97-C2E0-BADD-B213DE4B72F6}"/>
              </a:ext>
            </a:extLst>
          </p:cNvPr>
          <p:cNvGrpSpPr>
            <a:grpSpLocks/>
          </p:cNvGrpSpPr>
          <p:nvPr/>
        </p:nvGrpSpPr>
        <p:grpSpPr bwMode="auto">
          <a:xfrm>
            <a:off x="0" y="5894388"/>
            <a:ext cx="12192000" cy="981075"/>
            <a:chOff x="0" y="5860949"/>
            <a:chExt cx="12192000" cy="981075"/>
          </a:xfrm>
        </p:grpSpPr>
        <p:sp>
          <p:nvSpPr>
            <p:cNvPr id="3" name="Rectangle 2">
              <a:extLst>
                <a:ext uri="{FF2B5EF4-FFF2-40B4-BE49-F238E27FC236}">
                  <a16:creationId xmlns:a16="http://schemas.microsoft.com/office/drawing/2014/main" id="{7085DDF8-E2E0-8751-9F8C-B81C53BCB448}"/>
                </a:ext>
              </a:extLst>
            </p:cNvPr>
            <p:cNvSpPr/>
            <p:nvPr/>
          </p:nvSpPr>
          <p:spPr>
            <a:xfrm>
              <a:off x="0" y="5860949"/>
              <a:ext cx="12192000" cy="981075"/>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kern="0">
                <a:solidFill>
                  <a:sysClr val="windowText" lastClr="000000"/>
                </a:solidFill>
              </a:endParaRPr>
            </a:p>
          </p:txBody>
        </p:sp>
        <p:pic>
          <p:nvPicPr>
            <p:cNvPr id="4" name="Picture 5" descr="uswa_newlogo.png">
              <a:extLst>
                <a:ext uri="{FF2B5EF4-FFF2-40B4-BE49-F238E27FC236}">
                  <a16:creationId xmlns:a16="http://schemas.microsoft.com/office/drawing/2014/main" id="{10BF1EBC-D02E-3A70-B3CE-25D35EFE3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92" y="6088979"/>
              <a:ext cx="1608034" cy="56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0C940925-5580-6CAB-0719-51B80D260520}"/>
                </a:ext>
              </a:extLst>
            </p:cNvPr>
            <p:cNvSpPr txBox="1">
              <a:spLocks noChangeArrowheads="1"/>
            </p:cNvSpPr>
            <p:nvPr/>
          </p:nvSpPr>
          <p:spPr bwMode="auto">
            <a:xfrm>
              <a:off x="9062469" y="6185098"/>
              <a:ext cx="25086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DINPro-Regular"/>
                </a:defRPr>
              </a:lvl1pPr>
              <a:lvl2pPr marL="742950" indent="-285750">
                <a:defRPr>
                  <a:solidFill>
                    <a:schemeClr val="tx1"/>
                  </a:solidFill>
                  <a:latin typeface="DINPro-Regular"/>
                </a:defRPr>
              </a:lvl2pPr>
              <a:lvl3pPr marL="1143000" indent="-228600">
                <a:defRPr>
                  <a:solidFill>
                    <a:schemeClr val="tx1"/>
                  </a:solidFill>
                  <a:latin typeface="DINPro-Regular"/>
                </a:defRPr>
              </a:lvl3pPr>
              <a:lvl4pPr marL="1600200" indent="-228600">
                <a:defRPr>
                  <a:solidFill>
                    <a:schemeClr val="tx1"/>
                  </a:solidFill>
                  <a:latin typeface="DINPro-Regular"/>
                </a:defRPr>
              </a:lvl4pPr>
              <a:lvl5pPr marL="2057400" indent="-228600">
                <a:defRPr>
                  <a:solidFill>
                    <a:schemeClr val="tx1"/>
                  </a:solidFill>
                  <a:latin typeface="DINPro-Regular"/>
                </a:defRPr>
              </a:lvl5pPr>
              <a:lvl6pPr marL="2514600" indent="-228600" fontAlgn="base">
                <a:spcBef>
                  <a:spcPct val="0"/>
                </a:spcBef>
                <a:spcAft>
                  <a:spcPct val="0"/>
                </a:spcAft>
                <a:defRPr>
                  <a:solidFill>
                    <a:schemeClr val="tx1"/>
                  </a:solidFill>
                  <a:latin typeface="DINPro-Regular"/>
                </a:defRPr>
              </a:lvl6pPr>
              <a:lvl7pPr marL="2971800" indent="-228600" fontAlgn="base">
                <a:spcBef>
                  <a:spcPct val="0"/>
                </a:spcBef>
                <a:spcAft>
                  <a:spcPct val="0"/>
                </a:spcAft>
                <a:defRPr>
                  <a:solidFill>
                    <a:schemeClr val="tx1"/>
                  </a:solidFill>
                  <a:latin typeface="DINPro-Regular"/>
                </a:defRPr>
              </a:lvl7pPr>
              <a:lvl8pPr marL="3429000" indent="-228600" fontAlgn="base">
                <a:spcBef>
                  <a:spcPct val="0"/>
                </a:spcBef>
                <a:spcAft>
                  <a:spcPct val="0"/>
                </a:spcAft>
                <a:defRPr>
                  <a:solidFill>
                    <a:schemeClr val="tx1"/>
                  </a:solidFill>
                  <a:latin typeface="DINPro-Regular"/>
                </a:defRPr>
              </a:lvl8pPr>
              <a:lvl9pPr marL="3886200" indent="-228600" fontAlgn="base">
                <a:spcBef>
                  <a:spcPct val="0"/>
                </a:spcBef>
                <a:spcAft>
                  <a:spcPct val="0"/>
                </a:spcAft>
                <a:defRPr>
                  <a:solidFill>
                    <a:schemeClr val="tx1"/>
                  </a:solidFill>
                  <a:latin typeface="DINPro-Regular"/>
                </a:defRPr>
              </a:lvl9pPr>
            </a:lstStyle>
            <a:p>
              <a:pPr algn="r" eaLnBrk="1" hangingPunct="1"/>
              <a:r>
                <a:rPr lang="en-US" altLang="en-US" sz="1400">
                  <a:solidFill>
                    <a:schemeClr val="bg1"/>
                  </a:solidFill>
                  <a:latin typeface="DIN Pro"/>
                  <a:ea typeface="DIN Pro"/>
                  <a:cs typeface="DIN Pro"/>
                </a:rPr>
                <a:t>www.uswateralliance.org</a:t>
              </a:r>
            </a:p>
          </p:txBody>
        </p:sp>
      </p:grpSp>
      <p:sp>
        <p:nvSpPr>
          <p:cNvPr id="17" name="Picture Placeholder 16"/>
          <p:cNvSpPr>
            <a:spLocks noGrp="1"/>
          </p:cNvSpPr>
          <p:nvPr>
            <p:ph type="pic" sz="quarter" idx="10"/>
          </p:nvPr>
        </p:nvSpPr>
        <p:spPr>
          <a:xfrm>
            <a:off x="0" y="-1"/>
            <a:ext cx="6099048" cy="2947227"/>
          </a:xfrm>
        </p:spPr>
        <p:txBody>
          <a:bodyPr rtlCol="0">
            <a:normAutofit/>
          </a:bodyPr>
          <a:lstStyle/>
          <a:p>
            <a:pPr lvl="0"/>
            <a:r>
              <a:rPr lang="en-US" noProof="0"/>
              <a:t>Click icon to add picture</a:t>
            </a:r>
          </a:p>
        </p:txBody>
      </p:sp>
      <p:sp>
        <p:nvSpPr>
          <p:cNvPr id="19" name="Picture Placeholder 16"/>
          <p:cNvSpPr>
            <a:spLocks noGrp="1"/>
          </p:cNvSpPr>
          <p:nvPr>
            <p:ph type="pic" sz="quarter" idx="11"/>
          </p:nvPr>
        </p:nvSpPr>
        <p:spPr>
          <a:xfrm>
            <a:off x="6092952" y="-1"/>
            <a:ext cx="6099048" cy="2947227"/>
          </a:xfrm>
        </p:spPr>
        <p:txBody>
          <a:bodyPr rtlCol="0">
            <a:normAutofit/>
          </a:bodyPr>
          <a:lstStyle/>
          <a:p>
            <a:pPr lvl="0"/>
            <a:r>
              <a:rPr lang="en-US" noProof="0"/>
              <a:t>Click icon to add picture</a:t>
            </a:r>
          </a:p>
        </p:txBody>
      </p:sp>
      <p:sp>
        <p:nvSpPr>
          <p:cNvPr id="20" name="Picture Placeholder 16"/>
          <p:cNvSpPr>
            <a:spLocks noGrp="1"/>
          </p:cNvSpPr>
          <p:nvPr>
            <p:ph type="pic" sz="quarter" idx="12"/>
          </p:nvPr>
        </p:nvSpPr>
        <p:spPr>
          <a:xfrm>
            <a:off x="0" y="2947224"/>
            <a:ext cx="6099048" cy="2947227"/>
          </a:xfrm>
        </p:spPr>
        <p:txBody>
          <a:bodyPr rtlCol="0">
            <a:normAutofit/>
          </a:bodyPr>
          <a:lstStyle/>
          <a:p>
            <a:pPr lvl="0"/>
            <a:r>
              <a:rPr lang="en-US" noProof="0"/>
              <a:t>Click icon to add picture</a:t>
            </a:r>
          </a:p>
        </p:txBody>
      </p:sp>
      <p:sp>
        <p:nvSpPr>
          <p:cNvPr id="21" name="Picture Placeholder 16"/>
          <p:cNvSpPr>
            <a:spLocks noGrp="1"/>
          </p:cNvSpPr>
          <p:nvPr>
            <p:ph type="pic" sz="quarter" idx="13"/>
          </p:nvPr>
        </p:nvSpPr>
        <p:spPr>
          <a:xfrm>
            <a:off x="6092952" y="2947224"/>
            <a:ext cx="6099048" cy="29472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53241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BE6770-2452-2C92-6188-D999AA13EA77}"/>
              </a:ext>
            </a:extLst>
          </p:cNvPr>
          <p:cNvSpPr/>
          <p:nvPr/>
        </p:nvSpPr>
        <p:spPr>
          <a:xfrm>
            <a:off x="0" y="-17463"/>
            <a:ext cx="12192000" cy="685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4">
            <a:extLst>
              <a:ext uri="{FF2B5EF4-FFF2-40B4-BE49-F238E27FC236}">
                <a16:creationId xmlns:a16="http://schemas.microsoft.com/office/drawing/2014/main" id="{EBAE2B40-1821-BB83-422D-4966BDB2D0BF}"/>
              </a:ext>
            </a:extLst>
          </p:cNvPr>
          <p:cNvGrpSpPr>
            <a:grpSpLocks/>
          </p:cNvGrpSpPr>
          <p:nvPr/>
        </p:nvGrpSpPr>
        <p:grpSpPr bwMode="auto">
          <a:xfrm>
            <a:off x="0" y="5894388"/>
            <a:ext cx="12192000" cy="981075"/>
            <a:chOff x="0" y="5860949"/>
            <a:chExt cx="12192000" cy="981075"/>
          </a:xfrm>
        </p:grpSpPr>
        <p:sp>
          <p:nvSpPr>
            <p:cNvPr id="4" name="Rectangle 3">
              <a:extLst>
                <a:ext uri="{FF2B5EF4-FFF2-40B4-BE49-F238E27FC236}">
                  <a16:creationId xmlns:a16="http://schemas.microsoft.com/office/drawing/2014/main" id="{2C58B508-902D-6244-3581-0C9CF7D5964C}"/>
                </a:ext>
              </a:extLst>
            </p:cNvPr>
            <p:cNvSpPr/>
            <p:nvPr/>
          </p:nvSpPr>
          <p:spPr>
            <a:xfrm>
              <a:off x="0" y="5860949"/>
              <a:ext cx="12192000" cy="981075"/>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kern="0">
                <a:solidFill>
                  <a:sysClr val="windowText" lastClr="000000"/>
                </a:solidFill>
              </a:endParaRPr>
            </a:p>
          </p:txBody>
        </p:sp>
        <p:pic>
          <p:nvPicPr>
            <p:cNvPr id="5" name="Picture 6" descr="uswa_newlogo.png">
              <a:extLst>
                <a:ext uri="{FF2B5EF4-FFF2-40B4-BE49-F238E27FC236}">
                  <a16:creationId xmlns:a16="http://schemas.microsoft.com/office/drawing/2014/main" id="{4191CDB8-06AF-72CB-B31E-ADE18F169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92" y="6088979"/>
              <a:ext cx="1608034" cy="56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A5A3FCE0-A3AA-C823-ACD5-4405A234C33C}"/>
                </a:ext>
              </a:extLst>
            </p:cNvPr>
            <p:cNvSpPr txBox="1">
              <a:spLocks noChangeArrowheads="1"/>
            </p:cNvSpPr>
            <p:nvPr/>
          </p:nvSpPr>
          <p:spPr bwMode="auto">
            <a:xfrm>
              <a:off x="9062469" y="6185098"/>
              <a:ext cx="25086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DINPro-Regular"/>
                </a:defRPr>
              </a:lvl1pPr>
              <a:lvl2pPr marL="742950" indent="-285750">
                <a:defRPr>
                  <a:solidFill>
                    <a:schemeClr val="tx1"/>
                  </a:solidFill>
                  <a:latin typeface="DINPro-Regular"/>
                </a:defRPr>
              </a:lvl2pPr>
              <a:lvl3pPr marL="1143000" indent="-228600">
                <a:defRPr>
                  <a:solidFill>
                    <a:schemeClr val="tx1"/>
                  </a:solidFill>
                  <a:latin typeface="DINPro-Regular"/>
                </a:defRPr>
              </a:lvl3pPr>
              <a:lvl4pPr marL="1600200" indent="-228600">
                <a:defRPr>
                  <a:solidFill>
                    <a:schemeClr val="tx1"/>
                  </a:solidFill>
                  <a:latin typeface="DINPro-Regular"/>
                </a:defRPr>
              </a:lvl4pPr>
              <a:lvl5pPr marL="2057400" indent="-228600">
                <a:defRPr>
                  <a:solidFill>
                    <a:schemeClr val="tx1"/>
                  </a:solidFill>
                  <a:latin typeface="DINPro-Regular"/>
                </a:defRPr>
              </a:lvl5pPr>
              <a:lvl6pPr marL="2514600" indent="-228600" fontAlgn="base">
                <a:spcBef>
                  <a:spcPct val="0"/>
                </a:spcBef>
                <a:spcAft>
                  <a:spcPct val="0"/>
                </a:spcAft>
                <a:defRPr>
                  <a:solidFill>
                    <a:schemeClr val="tx1"/>
                  </a:solidFill>
                  <a:latin typeface="DINPro-Regular"/>
                </a:defRPr>
              </a:lvl6pPr>
              <a:lvl7pPr marL="2971800" indent="-228600" fontAlgn="base">
                <a:spcBef>
                  <a:spcPct val="0"/>
                </a:spcBef>
                <a:spcAft>
                  <a:spcPct val="0"/>
                </a:spcAft>
                <a:defRPr>
                  <a:solidFill>
                    <a:schemeClr val="tx1"/>
                  </a:solidFill>
                  <a:latin typeface="DINPro-Regular"/>
                </a:defRPr>
              </a:lvl7pPr>
              <a:lvl8pPr marL="3429000" indent="-228600" fontAlgn="base">
                <a:spcBef>
                  <a:spcPct val="0"/>
                </a:spcBef>
                <a:spcAft>
                  <a:spcPct val="0"/>
                </a:spcAft>
                <a:defRPr>
                  <a:solidFill>
                    <a:schemeClr val="tx1"/>
                  </a:solidFill>
                  <a:latin typeface="DINPro-Regular"/>
                </a:defRPr>
              </a:lvl8pPr>
              <a:lvl9pPr marL="3886200" indent="-228600" fontAlgn="base">
                <a:spcBef>
                  <a:spcPct val="0"/>
                </a:spcBef>
                <a:spcAft>
                  <a:spcPct val="0"/>
                </a:spcAft>
                <a:defRPr>
                  <a:solidFill>
                    <a:schemeClr val="tx1"/>
                  </a:solidFill>
                  <a:latin typeface="DINPro-Regular"/>
                </a:defRPr>
              </a:lvl9pPr>
            </a:lstStyle>
            <a:p>
              <a:pPr algn="r" eaLnBrk="1" hangingPunct="1"/>
              <a:r>
                <a:rPr lang="en-US" altLang="en-US" sz="1400">
                  <a:solidFill>
                    <a:schemeClr val="bg1"/>
                  </a:solidFill>
                  <a:latin typeface="DIN Pro"/>
                  <a:ea typeface="DIN Pro"/>
                  <a:cs typeface="DIN Pro"/>
                </a:rPr>
                <a:t>www.uswateralliance.org</a:t>
              </a:r>
            </a:p>
          </p:txBody>
        </p:sp>
      </p:grpSp>
      <p:sp>
        <p:nvSpPr>
          <p:cNvPr id="12" name="Text Placeholder 11"/>
          <p:cNvSpPr>
            <a:spLocks noGrp="1"/>
          </p:cNvSpPr>
          <p:nvPr>
            <p:ph type="body" sz="quarter" idx="10"/>
          </p:nvPr>
        </p:nvSpPr>
        <p:spPr>
          <a:xfrm>
            <a:off x="457200" y="457200"/>
            <a:ext cx="10885312" cy="923330"/>
          </a:xfrm>
        </p:spPr>
        <p:txBody>
          <a:bodyPr>
            <a:spAutoFit/>
          </a:bodyPr>
          <a:lstStyle>
            <a:lvl1pPr marL="0" indent="0">
              <a:buNone/>
              <a:defRPr sz="6000">
                <a:solidFill>
                  <a:schemeClr val="bg1"/>
                </a:solidFill>
                <a:latin typeface="+mj-lt"/>
              </a:defRPr>
            </a:lvl1pPr>
          </a:lstStyle>
          <a:p>
            <a:pPr lvl="0"/>
            <a:r>
              <a:rPr lang="en-US"/>
              <a:t>Click to edit Master text styles</a:t>
            </a:r>
          </a:p>
        </p:txBody>
      </p:sp>
      <p:sp>
        <p:nvSpPr>
          <p:cNvPr id="13" name="Text Placeholder 11"/>
          <p:cNvSpPr>
            <a:spLocks noGrp="1"/>
          </p:cNvSpPr>
          <p:nvPr>
            <p:ph type="body" sz="quarter" idx="11"/>
          </p:nvPr>
        </p:nvSpPr>
        <p:spPr>
          <a:xfrm>
            <a:off x="457200" y="1600200"/>
            <a:ext cx="10885312" cy="923330"/>
          </a:xfrm>
        </p:spPr>
        <p:txBody>
          <a:bodyPr>
            <a:spAutoFit/>
          </a:bodyPr>
          <a:lstStyle>
            <a:lvl1pPr marL="0" indent="0">
              <a:buNone/>
              <a:defRPr sz="60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43895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E2051C9-3354-967E-0EFE-1DC3D0DAD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a:extLst>
              <a:ext uri="{FF2B5EF4-FFF2-40B4-BE49-F238E27FC236}">
                <a16:creationId xmlns:a16="http://schemas.microsoft.com/office/drawing/2014/main" id="{1ED7BEBE-CE2A-9F49-72BF-6EEEFDEB59B9}"/>
              </a:ext>
            </a:extLst>
          </p:cNvPr>
          <p:cNvSpPr txBox="1">
            <a:spLocks noChangeArrowheads="1"/>
          </p:cNvSpPr>
          <p:nvPr/>
        </p:nvSpPr>
        <p:spPr bwMode="auto">
          <a:xfrm>
            <a:off x="9063038" y="6200775"/>
            <a:ext cx="2508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DINPro-Regular"/>
              </a:defRPr>
            </a:lvl1pPr>
            <a:lvl2pPr marL="742950" indent="-285750">
              <a:defRPr>
                <a:solidFill>
                  <a:schemeClr val="tx1"/>
                </a:solidFill>
                <a:latin typeface="DINPro-Regular"/>
              </a:defRPr>
            </a:lvl2pPr>
            <a:lvl3pPr marL="1143000" indent="-228600">
              <a:defRPr>
                <a:solidFill>
                  <a:schemeClr val="tx1"/>
                </a:solidFill>
                <a:latin typeface="DINPro-Regular"/>
              </a:defRPr>
            </a:lvl3pPr>
            <a:lvl4pPr marL="1600200" indent="-228600">
              <a:defRPr>
                <a:solidFill>
                  <a:schemeClr val="tx1"/>
                </a:solidFill>
                <a:latin typeface="DINPro-Regular"/>
              </a:defRPr>
            </a:lvl4pPr>
            <a:lvl5pPr marL="2057400" indent="-228600">
              <a:defRPr>
                <a:solidFill>
                  <a:schemeClr val="tx1"/>
                </a:solidFill>
                <a:latin typeface="DINPro-Regular"/>
              </a:defRPr>
            </a:lvl5pPr>
            <a:lvl6pPr marL="2514600" indent="-228600" fontAlgn="base">
              <a:spcBef>
                <a:spcPct val="0"/>
              </a:spcBef>
              <a:spcAft>
                <a:spcPct val="0"/>
              </a:spcAft>
              <a:defRPr>
                <a:solidFill>
                  <a:schemeClr val="tx1"/>
                </a:solidFill>
                <a:latin typeface="DINPro-Regular"/>
              </a:defRPr>
            </a:lvl6pPr>
            <a:lvl7pPr marL="2971800" indent="-228600" fontAlgn="base">
              <a:spcBef>
                <a:spcPct val="0"/>
              </a:spcBef>
              <a:spcAft>
                <a:spcPct val="0"/>
              </a:spcAft>
              <a:defRPr>
                <a:solidFill>
                  <a:schemeClr val="tx1"/>
                </a:solidFill>
                <a:latin typeface="DINPro-Regular"/>
              </a:defRPr>
            </a:lvl7pPr>
            <a:lvl8pPr marL="3429000" indent="-228600" fontAlgn="base">
              <a:spcBef>
                <a:spcPct val="0"/>
              </a:spcBef>
              <a:spcAft>
                <a:spcPct val="0"/>
              </a:spcAft>
              <a:defRPr>
                <a:solidFill>
                  <a:schemeClr val="tx1"/>
                </a:solidFill>
                <a:latin typeface="DINPro-Regular"/>
              </a:defRPr>
            </a:lvl8pPr>
            <a:lvl9pPr marL="3886200" indent="-228600" fontAlgn="base">
              <a:spcBef>
                <a:spcPct val="0"/>
              </a:spcBef>
              <a:spcAft>
                <a:spcPct val="0"/>
              </a:spcAft>
              <a:defRPr>
                <a:solidFill>
                  <a:schemeClr val="tx1"/>
                </a:solidFill>
                <a:latin typeface="DINPro-Regular"/>
              </a:defRPr>
            </a:lvl9pPr>
          </a:lstStyle>
          <a:p>
            <a:pPr algn="r" eaLnBrk="1" hangingPunct="1"/>
            <a:r>
              <a:rPr lang="en-US" altLang="en-US" sz="1400">
                <a:solidFill>
                  <a:schemeClr val="bg1"/>
                </a:solidFill>
                <a:latin typeface="DIN Pro"/>
                <a:ea typeface="DIN Pro"/>
                <a:cs typeface="DIN Pro"/>
              </a:rPr>
              <a:t>www.uswateralliance.org</a:t>
            </a:r>
          </a:p>
        </p:txBody>
      </p:sp>
      <p:pic>
        <p:nvPicPr>
          <p:cNvPr id="4" name="Picture 5" descr="uswa_newlogo.png">
            <a:extLst>
              <a:ext uri="{FF2B5EF4-FFF2-40B4-BE49-F238E27FC236}">
                <a16:creationId xmlns:a16="http://schemas.microsoft.com/office/drawing/2014/main" id="{C083B3A4-85A8-06E6-A5C2-B1AA52A5B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05525"/>
            <a:ext cx="16081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a:extLst>
              <a:ext uri="{FF2B5EF4-FFF2-40B4-BE49-F238E27FC236}">
                <a16:creationId xmlns:a16="http://schemas.microsoft.com/office/drawing/2014/main" id="{D6280427-4056-C47A-F9F9-3A2C51EAD46E}"/>
              </a:ext>
            </a:extLst>
          </p:cNvPr>
          <p:cNvGrpSpPr>
            <a:grpSpLocks/>
          </p:cNvGrpSpPr>
          <p:nvPr/>
        </p:nvGrpSpPr>
        <p:grpSpPr bwMode="auto">
          <a:xfrm>
            <a:off x="0" y="5867400"/>
            <a:ext cx="12192000" cy="981075"/>
            <a:chOff x="0" y="5860949"/>
            <a:chExt cx="12192000" cy="981075"/>
          </a:xfrm>
        </p:grpSpPr>
        <p:sp>
          <p:nvSpPr>
            <p:cNvPr id="6" name="Rectangle 5">
              <a:extLst>
                <a:ext uri="{FF2B5EF4-FFF2-40B4-BE49-F238E27FC236}">
                  <a16:creationId xmlns:a16="http://schemas.microsoft.com/office/drawing/2014/main" id="{DF00C524-9045-0899-D264-9A09AF71BC19}"/>
                </a:ext>
              </a:extLst>
            </p:cNvPr>
            <p:cNvSpPr/>
            <p:nvPr/>
          </p:nvSpPr>
          <p:spPr>
            <a:xfrm>
              <a:off x="0" y="5860949"/>
              <a:ext cx="12192000" cy="981075"/>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kern="0">
                <a:solidFill>
                  <a:sysClr val="windowText" lastClr="000000"/>
                </a:solidFill>
              </a:endParaRPr>
            </a:p>
          </p:txBody>
        </p:sp>
        <p:pic>
          <p:nvPicPr>
            <p:cNvPr id="7" name="Picture 8" descr="uswa_newlogo.png">
              <a:extLst>
                <a:ext uri="{FF2B5EF4-FFF2-40B4-BE49-F238E27FC236}">
                  <a16:creationId xmlns:a16="http://schemas.microsoft.com/office/drawing/2014/main" id="{E09A7C05-521B-A64A-9D96-C0DC2CAD9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92" y="6088979"/>
              <a:ext cx="1608034" cy="56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a:extLst>
                <a:ext uri="{FF2B5EF4-FFF2-40B4-BE49-F238E27FC236}">
                  <a16:creationId xmlns:a16="http://schemas.microsoft.com/office/drawing/2014/main" id="{DABB8CB3-B95F-2447-10DC-10BC2FAC22C2}"/>
                </a:ext>
              </a:extLst>
            </p:cNvPr>
            <p:cNvSpPr txBox="1">
              <a:spLocks noChangeArrowheads="1"/>
            </p:cNvSpPr>
            <p:nvPr/>
          </p:nvSpPr>
          <p:spPr bwMode="auto">
            <a:xfrm>
              <a:off x="9062469" y="6185098"/>
              <a:ext cx="25086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DINPro-Regular"/>
                </a:defRPr>
              </a:lvl1pPr>
              <a:lvl2pPr marL="742950" indent="-285750">
                <a:defRPr>
                  <a:solidFill>
                    <a:schemeClr val="tx1"/>
                  </a:solidFill>
                  <a:latin typeface="DINPro-Regular"/>
                </a:defRPr>
              </a:lvl2pPr>
              <a:lvl3pPr marL="1143000" indent="-228600">
                <a:defRPr>
                  <a:solidFill>
                    <a:schemeClr val="tx1"/>
                  </a:solidFill>
                  <a:latin typeface="DINPro-Regular"/>
                </a:defRPr>
              </a:lvl3pPr>
              <a:lvl4pPr marL="1600200" indent="-228600">
                <a:defRPr>
                  <a:solidFill>
                    <a:schemeClr val="tx1"/>
                  </a:solidFill>
                  <a:latin typeface="DINPro-Regular"/>
                </a:defRPr>
              </a:lvl4pPr>
              <a:lvl5pPr marL="2057400" indent="-228600">
                <a:defRPr>
                  <a:solidFill>
                    <a:schemeClr val="tx1"/>
                  </a:solidFill>
                  <a:latin typeface="DINPro-Regular"/>
                </a:defRPr>
              </a:lvl5pPr>
              <a:lvl6pPr marL="2514600" indent="-228600" fontAlgn="base">
                <a:spcBef>
                  <a:spcPct val="0"/>
                </a:spcBef>
                <a:spcAft>
                  <a:spcPct val="0"/>
                </a:spcAft>
                <a:defRPr>
                  <a:solidFill>
                    <a:schemeClr val="tx1"/>
                  </a:solidFill>
                  <a:latin typeface="DINPro-Regular"/>
                </a:defRPr>
              </a:lvl6pPr>
              <a:lvl7pPr marL="2971800" indent="-228600" fontAlgn="base">
                <a:spcBef>
                  <a:spcPct val="0"/>
                </a:spcBef>
                <a:spcAft>
                  <a:spcPct val="0"/>
                </a:spcAft>
                <a:defRPr>
                  <a:solidFill>
                    <a:schemeClr val="tx1"/>
                  </a:solidFill>
                  <a:latin typeface="DINPro-Regular"/>
                </a:defRPr>
              </a:lvl7pPr>
              <a:lvl8pPr marL="3429000" indent="-228600" fontAlgn="base">
                <a:spcBef>
                  <a:spcPct val="0"/>
                </a:spcBef>
                <a:spcAft>
                  <a:spcPct val="0"/>
                </a:spcAft>
                <a:defRPr>
                  <a:solidFill>
                    <a:schemeClr val="tx1"/>
                  </a:solidFill>
                  <a:latin typeface="DINPro-Regular"/>
                </a:defRPr>
              </a:lvl8pPr>
              <a:lvl9pPr marL="3886200" indent="-228600" fontAlgn="base">
                <a:spcBef>
                  <a:spcPct val="0"/>
                </a:spcBef>
                <a:spcAft>
                  <a:spcPct val="0"/>
                </a:spcAft>
                <a:defRPr>
                  <a:solidFill>
                    <a:schemeClr val="tx1"/>
                  </a:solidFill>
                  <a:latin typeface="DINPro-Regular"/>
                </a:defRPr>
              </a:lvl9pPr>
            </a:lstStyle>
            <a:p>
              <a:pPr algn="r" eaLnBrk="1" hangingPunct="1"/>
              <a:r>
                <a:rPr lang="en-US" altLang="en-US" sz="1400">
                  <a:solidFill>
                    <a:schemeClr val="bg1"/>
                  </a:solidFill>
                  <a:latin typeface="DIN Pro"/>
                  <a:ea typeface="DIN Pro"/>
                  <a:cs typeface="DIN Pro"/>
                </a:rPr>
                <a:t>www.uswateralliance.org</a:t>
              </a:r>
            </a:p>
          </p:txBody>
        </p:sp>
      </p:grpSp>
      <p:sp>
        <p:nvSpPr>
          <p:cNvPr id="23" name="Text Placeholder 22"/>
          <p:cNvSpPr>
            <a:spLocks noGrp="1"/>
          </p:cNvSpPr>
          <p:nvPr>
            <p:ph type="body" sz="quarter" idx="10"/>
          </p:nvPr>
        </p:nvSpPr>
        <p:spPr>
          <a:xfrm>
            <a:off x="457200" y="4196511"/>
            <a:ext cx="5003800" cy="1642501"/>
          </a:xfrm>
        </p:spPr>
        <p:txBody>
          <a:bodyPr bIns="685800" anchor="b">
            <a:spAutoFit/>
          </a:bodyPr>
          <a:lstStyle>
            <a:lvl1pPr marL="0" indent="0">
              <a:buNone/>
              <a:defRPr b="1">
                <a:solidFill>
                  <a:schemeClr val="bg1"/>
                </a:solidFill>
              </a:defRPr>
            </a:lvl1pPr>
          </a:lstStyle>
          <a:p>
            <a:pPr lvl="0"/>
            <a:r>
              <a:rPr lang="en-US"/>
              <a:t>Click to edit Master text styles</a:t>
            </a:r>
          </a:p>
          <a:p>
            <a:pPr lvl="1"/>
            <a:r>
              <a:rPr lang="en-US"/>
              <a:t>Second level</a:t>
            </a:r>
          </a:p>
        </p:txBody>
      </p:sp>
      <p:sp>
        <p:nvSpPr>
          <p:cNvPr id="25" name="Text Placeholder 24"/>
          <p:cNvSpPr>
            <a:spLocks noGrp="1"/>
          </p:cNvSpPr>
          <p:nvPr>
            <p:ph type="body" sz="quarter" idx="11"/>
          </p:nvPr>
        </p:nvSpPr>
        <p:spPr>
          <a:xfrm>
            <a:off x="457200" y="457200"/>
            <a:ext cx="3759200" cy="2154238"/>
          </a:xfrm>
        </p:spPr>
        <p:txBody>
          <a:bodyPr>
            <a:normAutofit/>
          </a:bodyPr>
          <a:lstStyle>
            <a:lvl1pPr marL="0" indent="0">
              <a:buNone/>
              <a:defRPr sz="60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92872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d Slide">
    <p:bg>
      <p:bgPr>
        <a:solidFill>
          <a:schemeClr val="bg1">
            <a:alpha val="45882"/>
          </a:schemeClr>
        </a:solid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CF6E79E7-31F8-AC04-C334-7966A0C215F7}"/>
              </a:ext>
            </a:extLst>
          </p:cNvPr>
          <p:cNvSpPr txBox="1">
            <a:spLocks noChangeArrowheads="1"/>
          </p:cNvSpPr>
          <p:nvPr/>
        </p:nvSpPr>
        <p:spPr bwMode="auto">
          <a:xfrm>
            <a:off x="9063038" y="6200775"/>
            <a:ext cx="2508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DINPro-Regular"/>
              </a:defRPr>
            </a:lvl1pPr>
            <a:lvl2pPr marL="742950" indent="-285750">
              <a:defRPr>
                <a:solidFill>
                  <a:schemeClr val="tx1"/>
                </a:solidFill>
                <a:latin typeface="DINPro-Regular"/>
              </a:defRPr>
            </a:lvl2pPr>
            <a:lvl3pPr marL="1143000" indent="-228600">
              <a:defRPr>
                <a:solidFill>
                  <a:schemeClr val="tx1"/>
                </a:solidFill>
                <a:latin typeface="DINPro-Regular"/>
              </a:defRPr>
            </a:lvl3pPr>
            <a:lvl4pPr marL="1600200" indent="-228600">
              <a:defRPr>
                <a:solidFill>
                  <a:schemeClr val="tx1"/>
                </a:solidFill>
                <a:latin typeface="DINPro-Regular"/>
              </a:defRPr>
            </a:lvl4pPr>
            <a:lvl5pPr marL="2057400" indent="-228600">
              <a:defRPr>
                <a:solidFill>
                  <a:schemeClr val="tx1"/>
                </a:solidFill>
                <a:latin typeface="DINPro-Regular"/>
              </a:defRPr>
            </a:lvl5pPr>
            <a:lvl6pPr marL="2514600" indent="-228600" fontAlgn="base">
              <a:spcBef>
                <a:spcPct val="0"/>
              </a:spcBef>
              <a:spcAft>
                <a:spcPct val="0"/>
              </a:spcAft>
              <a:defRPr>
                <a:solidFill>
                  <a:schemeClr val="tx1"/>
                </a:solidFill>
                <a:latin typeface="DINPro-Regular"/>
              </a:defRPr>
            </a:lvl6pPr>
            <a:lvl7pPr marL="2971800" indent="-228600" fontAlgn="base">
              <a:spcBef>
                <a:spcPct val="0"/>
              </a:spcBef>
              <a:spcAft>
                <a:spcPct val="0"/>
              </a:spcAft>
              <a:defRPr>
                <a:solidFill>
                  <a:schemeClr val="tx1"/>
                </a:solidFill>
                <a:latin typeface="DINPro-Regular"/>
              </a:defRPr>
            </a:lvl7pPr>
            <a:lvl8pPr marL="3429000" indent="-228600" fontAlgn="base">
              <a:spcBef>
                <a:spcPct val="0"/>
              </a:spcBef>
              <a:spcAft>
                <a:spcPct val="0"/>
              </a:spcAft>
              <a:defRPr>
                <a:solidFill>
                  <a:schemeClr val="tx1"/>
                </a:solidFill>
                <a:latin typeface="DINPro-Regular"/>
              </a:defRPr>
            </a:lvl8pPr>
            <a:lvl9pPr marL="3886200" indent="-228600" fontAlgn="base">
              <a:spcBef>
                <a:spcPct val="0"/>
              </a:spcBef>
              <a:spcAft>
                <a:spcPct val="0"/>
              </a:spcAft>
              <a:defRPr>
                <a:solidFill>
                  <a:schemeClr val="tx1"/>
                </a:solidFill>
                <a:latin typeface="DINPro-Regular"/>
              </a:defRPr>
            </a:lvl9pPr>
          </a:lstStyle>
          <a:p>
            <a:pPr algn="r" eaLnBrk="1" hangingPunct="1"/>
            <a:r>
              <a:rPr lang="en-US" altLang="en-US" sz="1400">
                <a:solidFill>
                  <a:schemeClr val="bg1"/>
                </a:solidFill>
                <a:latin typeface="DIN Pro"/>
                <a:ea typeface="DIN Pro"/>
                <a:cs typeface="DIN Pro"/>
              </a:rPr>
              <a:t>www.uswateralliance.org</a:t>
            </a:r>
          </a:p>
        </p:txBody>
      </p:sp>
      <p:pic>
        <p:nvPicPr>
          <p:cNvPr id="3" name="Picture 4" descr="uswa_newlogo.png">
            <a:extLst>
              <a:ext uri="{FF2B5EF4-FFF2-40B4-BE49-F238E27FC236}">
                <a16:creationId xmlns:a16="http://schemas.microsoft.com/office/drawing/2014/main" id="{0835FF52-DD67-2D49-6A75-0D8B32A1B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105525"/>
            <a:ext cx="16081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a:extLst>
              <a:ext uri="{FF2B5EF4-FFF2-40B4-BE49-F238E27FC236}">
                <a16:creationId xmlns:a16="http://schemas.microsoft.com/office/drawing/2014/main" id="{0B009AE2-07BC-8F88-5553-CE15CDAF904B}"/>
              </a:ext>
            </a:extLst>
          </p:cNvPr>
          <p:cNvGrpSpPr>
            <a:grpSpLocks/>
          </p:cNvGrpSpPr>
          <p:nvPr/>
        </p:nvGrpSpPr>
        <p:grpSpPr bwMode="auto">
          <a:xfrm>
            <a:off x="0" y="5867400"/>
            <a:ext cx="12192000" cy="981075"/>
            <a:chOff x="0" y="5860949"/>
            <a:chExt cx="12192000" cy="981075"/>
          </a:xfrm>
        </p:grpSpPr>
        <p:sp>
          <p:nvSpPr>
            <p:cNvPr id="5" name="Rectangle 4">
              <a:extLst>
                <a:ext uri="{FF2B5EF4-FFF2-40B4-BE49-F238E27FC236}">
                  <a16:creationId xmlns:a16="http://schemas.microsoft.com/office/drawing/2014/main" id="{F02EB993-047A-2FCA-1AD2-F34F17F6C30D}"/>
                </a:ext>
              </a:extLst>
            </p:cNvPr>
            <p:cNvSpPr/>
            <p:nvPr/>
          </p:nvSpPr>
          <p:spPr>
            <a:xfrm>
              <a:off x="0" y="5860949"/>
              <a:ext cx="12192000" cy="981075"/>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kern="0">
                <a:solidFill>
                  <a:sysClr val="windowText" lastClr="000000"/>
                </a:solidFill>
              </a:endParaRPr>
            </a:p>
          </p:txBody>
        </p:sp>
        <p:pic>
          <p:nvPicPr>
            <p:cNvPr id="6" name="Picture 7" descr="uswa_newlogo.png">
              <a:extLst>
                <a:ext uri="{FF2B5EF4-FFF2-40B4-BE49-F238E27FC236}">
                  <a16:creationId xmlns:a16="http://schemas.microsoft.com/office/drawing/2014/main" id="{DAC57160-E4A9-76B5-C808-0EC99CD28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92" y="6088979"/>
              <a:ext cx="1608034" cy="56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20275DDD-9F4B-24A5-D565-127E0CF384CA}"/>
                </a:ext>
              </a:extLst>
            </p:cNvPr>
            <p:cNvSpPr txBox="1">
              <a:spLocks noChangeArrowheads="1"/>
            </p:cNvSpPr>
            <p:nvPr/>
          </p:nvSpPr>
          <p:spPr bwMode="auto">
            <a:xfrm>
              <a:off x="9062469" y="6185098"/>
              <a:ext cx="25086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DINPro-Regular"/>
                </a:defRPr>
              </a:lvl1pPr>
              <a:lvl2pPr marL="742950" indent="-285750">
                <a:defRPr>
                  <a:solidFill>
                    <a:schemeClr val="tx1"/>
                  </a:solidFill>
                  <a:latin typeface="DINPro-Regular"/>
                </a:defRPr>
              </a:lvl2pPr>
              <a:lvl3pPr marL="1143000" indent="-228600">
                <a:defRPr>
                  <a:solidFill>
                    <a:schemeClr val="tx1"/>
                  </a:solidFill>
                  <a:latin typeface="DINPro-Regular"/>
                </a:defRPr>
              </a:lvl3pPr>
              <a:lvl4pPr marL="1600200" indent="-228600">
                <a:defRPr>
                  <a:solidFill>
                    <a:schemeClr val="tx1"/>
                  </a:solidFill>
                  <a:latin typeface="DINPro-Regular"/>
                </a:defRPr>
              </a:lvl4pPr>
              <a:lvl5pPr marL="2057400" indent="-228600">
                <a:defRPr>
                  <a:solidFill>
                    <a:schemeClr val="tx1"/>
                  </a:solidFill>
                  <a:latin typeface="DINPro-Regular"/>
                </a:defRPr>
              </a:lvl5pPr>
              <a:lvl6pPr marL="2514600" indent="-228600" fontAlgn="base">
                <a:spcBef>
                  <a:spcPct val="0"/>
                </a:spcBef>
                <a:spcAft>
                  <a:spcPct val="0"/>
                </a:spcAft>
                <a:defRPr>
                  <a:solidFill>
                    <a:schemeClr val="tx1"/>
                  </a:solidFill>
                  <a:latin typeface="DINPro-Regular"/>
                </a:defRPr>
              </a:lvl6pPr>
              <a:lvl7pPr marL="2971800" indent="-228600" fontAlgn="base">
                <a:spcBef>
                  <a:spcPct val="0"/>
                </a:spcBef>
                <a:spcAft>
                  <a:spcPct val="0"/>
                </a:spcAft>
                <a:defRPr>
                  <a:solidFill>
                    <a:schemeClr val="tx1"/>
                  </a:solidFill>
                  <a:latin typeface="DINPro-Regular"/>
                </a:defRPr>
              </a:lvl7pPr>
              <a:lvl8pPr marL="3429000" indent="-228600" fontAlgn="base">
                <a:spcBef>
                  <a:spcPct val="0"/>
                </a:spcBef>
                <a:spcAft>
                  <a:spcPct val="0"/>
                </a:spcAft>
                <a:defRPr>
                  <a:solidFill>
                    <a:schemeClr val="tx1"/>
                  </a:solidFill>
                  <a:latin typeface="DINPro-Regular"/>
                </a:defRPr>
              </a:lvl8pPr>
              <a:lvl9pPr marL="3886200" indent="-228600" fontAlgn="base">
                <a:spcBef>
                  <a:spcPct val="0"/>
                </a:spcBef>
                <a:spcAft>
                  <a:spcPct val="0"/>
                </a:spcAft>
                <a:defRPr>
                  <a:solidFill>
                    <a:schemeClr val="tx1"/>
                  </a:solidFill>
                  <a:latin typeface="DINPro-Regular"/>
                </a:defRPr>
              </a:lvl9pPr>
            </a:lstStyle>
            <a:p>
              <a:pPr algn="r" eaLnBrk="1" hangingPunct="1"/>
              <a:r>
                <a:rPr lang="en-US" altLang="en-US" sz="1400">
                  <a:solidFill>
                    <a:schemeClr val="bg1"/>
                  </a:solidFill>
                  <a:latin typeface="DIN Pro"/>
                  <a:ea typeface="DIN Pro"/>
                  <a:cs typeface="DIN Pro"/>
                </a:rPr>
                <a:t>www.uswateralliance.org</a:t>
              </a:r>
            </a:p>
          </p:txBody>
        </p:sp>
      </p:grpSp>
      <p:pic>
        <p:nvPicPr>
          <p:cNvPr id="8" name="Picture 9" descr="A close-up of a pool">
            <a:extLst>
              <a:ext uri="{FF2B5EF4-FFF2-40B4-BE49-F238E27FC236}">
                <a16:creationId xmlns:a16="http://schemas.microsoft.com/office/drawing/2014/main" id="{B2D57A0F-ED99-F832-6E43-92FA8E70D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027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FA8FFBC-55A0-EE09-F3B3-0EEB6219262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8E34A37-9E16-0D72-B558-F33E4C5F3D1D}"/>
              </a:ext>
            </a:extLst>
          </p:cNvPr>
          <p:cNvSpPr>
            <a:spLocks noGrp="1" noChangeArrowheads="1"/>
          </p:cNvSpPr>
          <p:nvPr>
            <p:ph type="body" idx="1"/>
          </p:nvPr>
        </p:nvSpPr>
        <p:spPr bwMode="auto">
          <a:xfrm>
            <a:off x="838200" y="1825625"/>
            <a:ext cx="105156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06" r:id="rId13"/>
    <p:sldLayoutId id="2147483722" r:id="rId14"/>
    <p:sldLayoutId id="2147483708" r:id="rId15"/>
    <p:sldLayoutId id="2147483709" r:id="rId16"/>
    <p:sldLayoutId id="2147483723" r:id="rId17"/>
    <p:sldLayoutId id="2147483724" r:id="rId18"/>
    <p:sldLayoutId id="2147483725" r:id="rId19"/>
  </p:sldLayoutIdLst>
  <p:txStyles>
    <p:titleStyle>
      <a:lvl1pPr algn="l" rtl="0" eaLnBrk="1" fontAlgn="base" hangingPunct="1">
        <a:lnSpc>
          <a:spcPct val="90000"/>
        </a:lnSpc>
        <a:spcBef>
          <a:spcPct val="0"/>
        </a:spcBef>
        <a:spcAft>
          <a:spcPct val="0"/>
        </a:spcAft>
        <a:defRPr sz="6000" b="1" kern="1200">
          <a:solidFill>
            <a:srgbClr val="0054A6"/>
          </a:solidFill>
          <a:latin typeface="+mj-lt"/>
          <a:ea typeface="+mj-ea"/>
          <a:cs typeface="+mj-cs"/>
        </a:defRPr>
      </a:lvl1pPr>
      <a:lvl2pPr algn="l" rtl="0" eaLnBrk="1" fontAlgn="base" hangingPunct="1">
        <a:lnSpc>
          <a:spcPct val="90000"/>
        </a:lnSpc>
        <a:spcBef>
          <a:spcPct val="0"/>
        </a:spcBef>
        <a:spcAft>
          <a:spcPct val="0"/>
        </a:spcAft>
        <a:defRPr sz="6000" b="1">
          <a:solidFill>
            <a:srgbClr val="0054A6"/>
          </a:solidFill>
          <a:latin typeface="DINPro-Bold" panose="020B0504020101020102"/>
        </a:defRPr>
      </a:lvl2pPr>
      <a:lvl3pPr algn="l" rtl="0" eaLnBrk="1" fontAlgn="base" hangingPunct="1">
        <a:lnSpc>
          <a:spcPct val="90000"/>
        </a:lnSpc>
        <a:spcBef>
          <a:spcPct val="0"/>
        </a:spcBef>
        <a:spcAft>
          <a:spcPct val="0"/>
        </a:spcAft>
        <a:defRPr sz="6000" b="1">
          <a:solidFill>
            <a:srgbClr val="0054A6"/>
          </a:solidFill>
          <a:latin typeface="DINPro-Bold" panose="020B0504020101020102"/>
        </a:defRPr>
      </a:lvl3pPr>
      <a:lvl4pPr algn="l" rtl="0" eaLnBrk="1" fontAlgn="base" hangingPunct="1">
        <a:lnSpc>
          <a:spcPct val="90000"/>
        </a:lnSpc>
        <a:spcBef>
          <a:spcPct val="0"/>
        </a:spcBef>
        <a:spcAft>
          <a:spcPct val="0"/>
        </a:spcAft>
        <a:defRPr sz="6000" b="1">
          <a:solidFill>
            <a:srgbClr val="0054A6"/>
          </a:solidFill>
          <a:latin typeface="DINPro-Bold" panose="020B0504020101020102"/>
        </a:defRPr>
      </a:lvl4pPr>
      <a:lvl5pPr algn="l" rtl="0" eaLnBrk="1" fontAlgn="base" hangingPunct="1">
        <a:lnSpc>
          <a:spcPct val="90000"/>
        </a:lnSpc>
        <a:spcBef>
          <a:spcPct val="0"/>
        </a:spcBef>
        <a:spcAft>
          <a:spcPct val="0"/>
        </a:spcAft>
        <a:defRPr sz="6000" b="1">
          <a:solidFill>
            <a:srgbClr val="0054A6"/>
          </a:solidFill>
          <a:latin typeface="DINPro-Bold" panose="020B0504020101020102"/>
        </a:defRPr>
      </a:lvl5pPr>
      <a:lvl6pPr marL="457200" algn="l" rtl="0" eaLnBrk="1" fontAlgn="base" hangingPunct="1">
        <a:lnSpc>
          <a:spcPct val="90000"/>
        </a:lnSpc>
        <a:spcBef>
          <a:spcPct val="0"/>
        </a:spcBef>
        <a:spcAft>
          <a:spcPct val="0"/>
        </a:spcAft>
        <a:defRPr sz="6000" b="1">
          <a:solidFill>
            <a:srgbClr val="0054A6"/>
          </a:solidFill>
          <a:latin typeface="DINPro-Bold" panose="020B0504020101020102"/>
        </a:defRPr>
      </a:lvl6pPr>
      <a:lvl7pPr marL="914400" algn="l" rtl="0" eaLnBrk="1" fontAlgn="base" hangingPunct="1">
        <a:lnSpc>
          <a:spcPct val="90000"/>
        </a:lnSpc>
        <a:spcBef>
          <a:spcPct val="0"/>
        </a:spcBef>
        <a:spcAft>
          <a:spcPct val="0"/>
        </a:spcAft>
        <a:defRPr sz="6000" b="1">
          <a:solidFill>
            <a:srgbClr val="0054A6"/>
          </a:solidFill>
          <a:latin typeface="DINPro-Bold" panose="020B0504020101020102"/>
        </a:defRPr>
      </a:lvl7pPr>
      <a:lvl8pPr marL="1371600" algn="l" rtl="0" eaLnBrk="1" fontAlgn="base" hangingPunct="1">
        <a:lnSpc>
          <a:spcPct val="90000"/>
        </a:lnSpc>
        <a:spcBef>
          <a:spcPct val="0"/>
        </a:spcBef>
        <a:spcAft>
          <a:spcPct val="0"/>
        </a:spcAft>
        <a:defRPr sz="6000" b="1">
          <a:solidFill>
            <a:srgbClr val="0054A6"/>
          </a:solidFill>
          <a:latin typeface="DINPro-Bold" panose="020B0504020101020102"/>
        </a:defRPr>
      </a:lvl8pPr>
      <a:lvl9pPr marL="1828800" algn="l" rtl="0" eaLnBrk="1" fontAlgn="base" hangingPunct="1">
        <a:lnSpc>
          <a:spcPct val="90000"/>
        </a:lnSpc>
        <a:spcBef>
          <a:spcPct val="0"/>
        </a:spcBef>
        <a:spcAft>
          <a:spcPct val="0"/>
        </a:spcAft>
        <a:defRPr sz="6000" b="1">
          <a:solidFill>
            <a:srgbClr val="0054A6"/>
          </a:solidFill>
          <a:latin typeface="DINPro-Bold" panose="020B0504020101020102"/>
        </a:defRPr>
      </a:lvl9pPr>
    </p:titleStyle>
    <p:bodyStyle>
      <a:lvl1pPr marL="228600" indent="-228600" algn="l" rtl="0" eaLnBrk="1" fontAlgn="base" hangingPunct="1">
        <a:lnSpc>
          <a:spcPct val="90000"/>
        </a:lnSpc>
        <a:spcBef>
          <a:spcPts val="1000"/>
        </a:spcBef>
        <a:spcAft>
          <a:spcPct val="0"/>
        </a:spcAft>
        <a:buFont typeface="Courier New" panose="02070309020205020404" pitchFamily="49" charset="0"/>
        <a:buChar char="o"/>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mailto:athompsonspain@uswateralliance.org" TargetMode="External"/><Relationship Id="rId2" Type="http://schemas.openxmlformats.org/officeDocument/2006/relationships/hyperlink" Target="mailto:csmith@uswateralliance.org"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2">
            <a:extLst>
              <a:ext uri="{FF2B5EF4-FFF2-40B4-BE49-F238E27FC236}">
                <a16:creationId xmlns:a16="http://schemas.microsoft.com/office/drawing/2014/main" id="{8E05A9A0-6252-8A9B-AF0F-83D6E1607174}"/>
              </a:ext>
            </a:extLst>
          </p:cNvPr>
          <p:cNvSpPr txBox="1">
            <a:spLocks noChangeArrowheads="1"/>
          </p:cNvSpPr>
          <p:nvPr/>
        </p:nvSpPr>
        <p:spPr bwMode="auto">
          <a:xfrm>
            <a:off x="784225" y="4346575"/>
            <a:ext cx="1062355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1000"/>
              </a:spcBef>
              <a:buFont typeface="Courier New" panose="02070309020205020404" pitchFamily="49" charset="0"/>
              <a:buChar char="o"/>
              <a:defRPr sz="2800">
                <a:solidFill>
                  <a:schemeClr val="tx1"/>
                </a:solidFill>
                <a:latin typeface="DINPro-Regular"/>
              </a:defRPr>
            </a:lvl1pPr>
            <a:lvl2pPr marL="685800" indent="-228600">
              <a:lnSpc>
                <a:spcPct val="90000"/>
              </a:lnSpc>
              <a:spcBef>
                <a:spcPts val="500"/>
              </a:spcBef>
              <a:buFont typeface="Arial" panose="020B0604020202020204" pitchFamily="34" charset="0"/>
              <a:buChar char="•"/>
              <a:defRPr sz="2400">
                <a:solidFill>
                  <a:schemeClr val="tx1"/>
                </a:solidFill>
                <a:latin typeface="DINPro-Regular"/>
              </a:defRPr>
            </a:lvl2pPr>
            <a:lvl3pPr marL="1143000" indent="-228600">
              <a:lnSpc>
                <a:spcPct val="90000"/>
              </a:lnSpc>
              <a:spcBef>
                <a:spcPts val="500"/>
              </a:spcBef>
              <a:buFont typeface="Arial" panose="020B0604020202020204" pitchFamily="34" charset="0"/>
              <a:buChar char="•"/>
              <a:defRPr sz="2000">
                <a:solidFill>
                  <a:schemeClr val="tx1"/>
                </a:solidFill>
                <a:latin typeface="DINPro-Regular"/>
              </a:defRPr>
            </a:lvl3pPr>
            <a:lvl4pPr marL="1600200" indent="-228600">
              <a:lnSpc>
                <a:spcPct val="90000"/>
              </a:lnSpc>
              <a:spcBef>
                <a:spcPts val="500"/>
              </a:spcBef>
              <a:buFont typeface="Arial" panose="020B0604020202020204" pitchFamily="34" charset="0"/>
              <a:buChar char="•"/>
              <a:defRPr>
                <a:solidFill>
                  <a:schemeClr val="tx1"/>
                </a:solidFill>
                <a:latin typeface="DINPro-Regular"/>
              </a:defRPr>
            </a:lvl4pPr>
            <a:lvl5pPr marL="2057400" indent="-228600">
              <a:lnSpc>
                <a:spcPct val="90000"/>
              </a:lnSpc>
              <a:spcBef>
                <a:spcPts val="500"/>
              </a:spcBef>
              <a:buFont typeface="Arial" panose="020B0604020202020204" pitchFamily="34" charset="0"/>
              <a:buChar char="•"/>
              <a:defRPr>
                <a:solidFill>
                  <a:schemeClr val="tx1"/>
                </a:solidFill>
                <a:latin typeface="DINPro-Regular"/>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DINPro-Regular"/>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DINPro-Regular"/>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DINPro-Regular"/>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DINPro-Regular"/>
              </a:defRPr>
            </a:lvl9pPr>
          </a:lstStyle>
          <a:p>
            <a:pPr algn="ctr" eaLnBrk="1" hangingPunct="1">
              <a:buFont typeface="Courier New" panose="02070309020205020404" pitchFamily="49" charset="0"/>
              <a:buNone/>
            </a:pPr>
            <a:r>
              <a:rPr lang="en-US" altLang="en-US" sz="2400" dirty="0">
                <a:solidFill>
                  <a:schemeClr val="accent1"/>
                </a:solidFill>
              </a:rPr>
              <a:t>Joshua Basin Water District </a:t>
            </a:r>
            <a:r>
              <a:rPr lang="en-US" altLang="en-US" sz="2400">
                <a:solidFill>
                  <a:schemeClr val="accent1"/>
                </a:solidFill>
              </a:rPr>
              <a:t>Board Meeting</a:t>
            </a:r>
            <a:endParaRPr lang="en-US" altLang="en-US" sz="2400" dirty="0">
              <a:solidFill>
                <a:schemeClr val="accent1"/>
              </a:solidFill>
            </a:endParaRPr>
          </a:p>
          <a:p>
            <a:pPr algn="ctr" eaLnBrk="1" hangingPunct="1">
              <a:buNone/>
            </a:pPr>
            <a:r>
              <a:rPr lang="en-US" altLang="en-US" sz="2000" dirty="0">
                <a:solidFill>
                  <a:schemeClr val="accent1"/>
                </a:solidFill>
              </a:rPr>
              <a:t>March 19</a:t>
            </a:r>
            <a:r>
              <a:rPr lang="en-US" altLang="en-US" sz="2000" baseline="30000" dirty="0">
                <a:solidFill>
                  <a:schemeClr val="accent1"/>
                </a:solidFill>
              </a:rPr>
              <a:t>th</a:t>
            </a:r>
            <a:r>
              <a:rPr lang="en-US" altLang="en-US" sz="2000" dirty="0">
                <a:solidFill>
                  <a:schemeClr val="accent1"/>
                </a:solidFill>
              </a:rPr>
              <a:t>, 2026</a:t>
            </a:r>
            <a:endParaRPr lang="en-US" altLang="en-US" dirty="0">
              <a:solidFill>
                <a:schemeClr val="accent1"/>
              </a:solidFill>
            </a:endParaRPr>
          </a:p>
        </p:txBody>
      </p:sp>
      <p:sp>
        <p:nvSpPr>
          <p:cNvPr id="19460" name="Text Placeholder 5">
            <a:extLst>
              <a:ext uri="{FF2B5EF4-FFF2-40B4-BE49-F238E27FC236}">
                <a16:creationId xmlns:a16="http://schemas.microsoft.com/office/drawing/2014/main" id="{7CB54795-2EB5-2D8A-DB3C-91D090FC749D}"/>
              </a:ext>
            </a:extLst>
          </p:cNvPr>
          <p:cNvSpPr txBox="1">
            <a:spLocks noChangeArrowheads="1"/>
          </p:cNvSpPr>
          <p:nvPr/>
        </p:nvSpPr>
        <p:spPr bwMode="auto">
          <a:xfrm>
            <a:off x="2190750" y="2068513"/>
            <a:ext cx="787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Courier New" panose="02070309020205020404" pitchFamily="49" charset="0"/>
              <a:buChar char="o"/>
              <a:defRPr sz="2800">
                <a:solidFill>
                  <a:schemeClr val="tx1"/>
                </a:solidFill>
                <a:latin typeface="DINPro-Regular"/>
              </a:defRPr>
            </a:lvl1pPr>
            <a:lvl2pPr marL="685800" indent="-228600">
              <a:lnSpc>
                <a:spcPct val="90000"/>
              </a:lnSpc>
              <a:spcBef>
                <a:spcPts val="500"/>
              </a:spcBef>
              <a:buFont typeface="Arial" panose="020B0604020202020204" pitchFamily="34" charset="0"/>
              <a:buChar char="•"/>
              <a:defRPr sz="2400">
                <a:solidFill>
                  <a:schemeClr val="tx1"/>
                </a:solidFill>
                <a:latin typeface="DINPro-Regular"/>
              </a:defRPr>
            </a:lvl2pPr>
            <a:lvl3pPr marL="1143000" indent="-228600">
              <a:lnSpc>
                <a:spcPct val="90000"/>
              </a:lnSpc>
              <a:spcBef>
                <a:spcPts val="500"/>
              </a:spcBef>
              <a:buFont typeface="Arial" panose="020B0604020202020204" pitchFamily="34" charset="0"/>
              <a:buChar char="•"/>
              <a:defRPr sz="2000">
                <a:solidFill>
                  <a:schemeClr val="tx1"/>
                </a:solidFill>
                <a:latin typeface="DINPro-Regular"/>
              </a:defRPr>
            </a:lvl3pPr>
            <a:lvl4pPr marL="1600200" indent="-228600">
              <a:lnSpc>
                <a:spcPct val="90000"/>
              </a:lnSpc>
              <a:spcBef>
                <a:spcPts val="500"/>
              </a:spcBef>
              <a:buFont typeface="Arial" panose="020B0604020202020204" pitchFamily="34" charset="0"/>
              <a:buChar char="•"/>
              <a:defRPr>
                <a:solidFill>
                  <a:schemeClr val="tx1"/>
                </a:solidFill>
                <a:latin typeface="DINPro-Regular"/>
              </a:defRPr>
            </a:lvl4pPr>
            <a:lvl5pPr marL="2057400" indent="-228600">
              <a:lnSpc>
                <a:spcPct val="90000"/>
              </a:lnSpc>
              <a:spcBef>
                <a:spcPts val="500"/>
              </a:spcBef>
              <a:buFont typeface="Arial" panose="020B0604020202020204" pitchFamily="34" charset="0"/>
              <a:buChar char="•"/>
              <a:defRPr>
                <a:solidFill>
                  <a:schemeClr val="tx1"/>
                </a:solidFill>
                <a:latin typeface="DINPro-Regular"/>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DINPro-Regular"/>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DINPro-Regular"/>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DINPro-Regular"/>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DINPro-Regular"/>
              </a:defRPr>
            </a:lvl9pPr>
          </a:lstStyle>
          <a:p>
            <a:pPr eaLnBrk="1" hangingPunct="1">
              <a:lnSpc>
                <a:spcPct val="100000"/>
              </a:lnSpc>
              <a:buFont typeface="Courier New" panose="02070309020205020404" pitchFamily="49" charset="0"/>
              <a:buNone/>
            </a:pPr>
            <a:endParaRPr lang="en-US" altLang="en-US" sz="3600"/>
          </a:p>
        </p:txBody>
      </p:sp>
      <p:sp>
        <p:nvSpPr>
          <p:cNvPr id="4" name="TextBox 3">
            <a:extLst>
              <a:ext uri="{FF2B5EF4-FFF2-40B4-BE49-F238E27FC236}">
                <a16:creationId xmlns:a16="http://schemas.microsoft.com/office/drawing/2014/main" id="{68F7AABE-5CBC-B82F-4F63-F968B2245432}"/>
              </a:ext>
            </a:extLst>
          </p:cNvPr>
          <p:cNvSpPr txBox="1"/>
          <p:nvPr/>
        </p:nvSpPr>
        <p:spPr>
          <a:xfrm>
            <a:off x="1700683" y="1982995"/>
            <a:ext cx="9236074" cy="1754326"/>
          </a:xfrm>
          <a:prstGeom prst="rect">
            <a:avLst/>
          </a:prstGeom>
          <a:noFill/>
        </p:spPr>
        <p:txBody>
          <a:bodyPr wrap="square">
            <a:spAutoFit/>
          </a:bodyPr>
          <a:lstStyle/>
          <a:p>
            <a:pPr algn="ctr" eaLnBrk="1" fontAlgn="auto" hangingPunct="1">
              <a:spcBef>
                <a:spcPts val="0"/>
              </a:spcBef>
              <a:spcAft>
                <a:spcPts val="0"/>
              </a:spcAft>
              <a:defRPr/>
            </a:pPr>
            <a:r>
              <a:rPr lang="en-US" sz="5400" b="1" dirty="0">
                <a:solidFill>
                  <a:schemeClr val="accent1"/>
                </a:solidFill>
                <a:latin typeface="+mj-lt"/>
              </a:rPr>
              <a:t>Cr-6 Outreach Assistance for Joshua Basin Water District</a:t>
            </a:r>
          </a:p>
        </p:txBody>
      </p:sp>
      <p:pic>
        <p:nvPicPr>
          <p:cNvPr id="7" name="Picture 6" descr="A blue and black logo&#10;&#10;Description automatically generated">
            <a:extLst>
              <a:ext uri="{FF2B5EF4-FFF2-40B4-BE49-F238E27FC236}">
                <a16:creationId xmlns:a16="http://schemas.microsoft.com/office/drawing/2014/main" id="{8D96E523-2AA5-69C8-18CA-B01AA414B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81" y="471201"/>
            <a:ext cx="3382244" cy="12001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E166B-BFCB-9F3C-FE9E-858C0BE8DD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1A473-E14F-2733-FEAC-2D293E745007}"/>
              </a:ext>
            </a:extLst>
          </p:cNvPr>
          <p:cNvSpPr>
            <a:spLocks noGrp="1"/>
          </p:cNvSpPr>
          <p:nvPr>
            <p:ph idx="1"/>
          </p:nvPr>
        </p:nvSpPr>
        <p:spPr>
          <a:xfrm>
            <a:off x="620888" y="1715677"/>
            <a:ext cx="10885311" cy="4984403"/>
          </a:xfrm>
        </p:spPr>
        <p:txBody>
          <a:bodyPr/>
          <a:lstStyle/>
          <a:p>
            <a:pPr>
              <a:spcBef>
                <a:spcPts val="1200"/>
              </a:spcBef>
              <a:spcAft>
                <a:spcPts val="1200"/>
              </a:spcAft>
              <a:buFont typeface="Arial" panose="020B0604020202020204" pitchFamily="34" charset="0"/>
              <a:buChar char="•"/>
            </a:pPr>
            <a:r>
              <a:rPr lang="en-US" dirty="0"/>
              <a:t>Has the District tested for Chromium-6? What were the results of these tests? </a:t>
            </a:r>
          </a:p>
          <a:p>
            <a:pPr>
              <a:spcBef>
                <a:spcPts val="1200"/>
              </a:spcBef>
              <a:spcAft>
                <a:spcPts val="1200"/>
              </a:spcAft>
              <a:buFont typeface="Arial" panose="020B0604020202020204" pitchFamily="34" charset="0"/>
              <a:buChar char="•"/>
            </a:pPr>
            <a:r>
              <a:rPr lang="en-US" dirty="0"/>
              <a:t>Is the District out of compliance with state regulations? </a:t>
            </a:r>
          </a:p>
          <a:p>
            <a:pPr>
              <a:spcBef>
                <a:spcPts val="1200"/>
              </a:spcBef>
              <a:spcAft>
                <a:spcPts val="1200"/>
              </a:spcAft>
              <a:buFont typeface="Arial" panose="020B0604020202020204" pitchFamily="34" charset="0"/>
              <a:buChar char="•"/>
            </a:pPr>
            <a:r>
              <a:rPr lang="en-US" dirty="0"/>
              <a:t>What has the District done so far to respond to these changes? </a:t>
            </a:r>
          </a:p>
          <a:p>
            <a:pPr marL="0" indent="0">
              <a:spcBef>
                <a:spcPts val="1200"/>
              </a:spcBef>
              <a:spcAft>
                <a:spcPts val="1200"/>
              </a:spcAft>
              <a:buNone/>
            </a:pPr>
            <a:endParaRPr lang="en-US" dirty="0"/>
          </a:p>
        </p:txBody>
      </p:sp>
      <p:sp>
        <p:nvSpPr>
          <p:cNvPr id="5" name="Title 1">
            <a:extLst>
              <a:ext uri="{FF2B5EF4-FFF2-40B4-BE49-F238E27FC236}">
                <a16:creationId xmlns:a16="http://schemas.microsoft.com/office/drawing/2014/main" id="{7A525573-E1AC-7954-0E39-B89721E9D37C}"/>
              </a:ext>
            </a:extLst>
          </p:cNvPr>
          <p:cNvSpPr txBox="1">
            <a:spLocks/>
          </p:cNvSpPr>
          <p:nvPr/>
        </p:nvSpPr>
        <p:spPr bwMode="auto">
          <a:xfrm>
            <a:off x="653344" y="516139"/>
            <a:ext cx="108853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6000" b="1">
                <a:solidFill>
                  <a:srgbClr val="0054A6"/>
                </a:solidFill>
                <a:latin typeface="DINPro-Bold" panose="020B0504020101020102"/>
              </a:defRPr>
            </a:lvl2pPr>
            <a:lvl3pPr algn="l" rtl="0" eaLnBrk="1" fontAlgn="base" hangingPunct="1">
              <a:lnSpc>
                <a:spcPct val="90000"/>
              </a:lnSpc>
              <a:spcBef>
                <a:spcPct val="0"/>
              </a:spcBef>
              <a:spcAft>
                <a:spcPct val="0"/>
              </a:spcAft>
              <a:defRPr sz="6000" b="1">
                <a:solidFill>
                  <a:srgbClr val="0054A6"/>
                </a:solidFill>
                <a:latin typeface="DINPro-Bold" panose="020B0504020101020102"/>
              </a:defRPr>
            </a:lvl3pPr>
            <a:lvl4pPr algn="l" rtl="0" eaLnBrk="1" fontAlgn="base" hangingPunct="1">
              <a:lnSpc>
                <a:spcPct val="90000"/>
              </a:lnSpc>
              <a:spcBef>
                <a:spcPct val="0"/>
              </a:spcBef>
              <a:spcAft>
                <a:spcPct val="0"/>
              </a:spcAft>
              <a:defRPr sz="6000" b="1">
                <a:solidFill>
                  <a:srgbClr val="0054A6"/>
                </a:solidFill>
                <a:latin typeface="DINPro-Bold" panose="020B0504020101020102"/>
              </a:defRPr>
            </a:lvl4pPr>
            <a:lvl5pPr algn="l" rtl="0" eaLnBrk="1" fontAlgn="base" hangingPunct="1">
              <a:lnSpc>
                <a:spcPct val="90000"/>
              </a:lnSpc>
              <a:spcBef>
                <a:spcPct val="0"/>
              </a:spcBef>
              <a:spcAft>
                <a:spcPct val="0"/>
              </a:spcAft>
              <a:defRPr sz="6000" b="1">
                <a:solidFill>
                  <a:srgbClr val="0054A6"/>
                </a:solidFill>
                <a:latin typeface="DINPro-Bold" panose="020B0504020101020102"/>
              </a:defRPr>
            </a:lvl5pPr>
            <a:lvl6pPr marL="457200" algn="l" rtl="0" eaLnBrk="1" fontAlgn="base" hangingPunct="1">
              <a:lnSpc>
                <a:spcPct val="90000"/>
              </a:lnSpc>
              <a:spcBef>
                <a:spcPct val="0"/>
              </a:spcBef>
              <a:spcAft>
                <a:spcPct val="0"/>
              </a:spcAft>
              <a:defRPr sz="6000" b="1">
                <a:solidFill>
                  <a:srgbClr val="0054A6"/>
                </a:solidFill>
                <a:latin typeface="DINPro-Bold" panose="020B0504020101020102"/>
              </a:defRPr>
            </a:lvl6pPr>
            <a:lvl7pPr marL="914400" algn="l" rtl="0" eaLnBrk="1" fontAlgn="base" hangingPunct="1">
              <a:lnSpc>
                <a:spcPct val="90000"/>
              </a:lnSpc>
              <a:spcBef>
                <a:spcPct val="0"/>
              </a:spcBef>
              <a:spcAft>
                <a:spcPct val="0"/>
              </a:spcAft>
              <a:defRPr sz="6000" b="1">
                <a:solidFill>
                  <a:srgbClr val="0054A6"/>
                </a:solidFill>
                <a:latin typeface="DINPro-Bold" panose="020B0504020101020102"/>
              </a:defRPr>
            </a:lvl7pPr>
            <a:lvl8pPr marL="1371600" algn="l" rtl="0" eaLnBrk="1" fontAlgn="base" hangingPunct="1">
              <a:lnSpc>
                <a:spcPct val="90000"/>
              </a:lnSpc>
              <a:spcBef>
                <a:spcPct val="0"/>
              </a:spcBef>
              <a:spcAft>
                <a:spcPct val="0"/>
              </a:spcAft>
              <a:defRPr sz="6000" b="1">
                <a:solidFill>
                  <a:srgbClr val="0054A6"/>
                </a:solidFill>
                <a:latin typeface="DINPro-Bold" panose="020B0504020101020102"/>
              </a:defRPr>
            </a:lvl8pPr>
            <a:lvl9pPr marL="1828800" algn="l" rtl="0" eaLnBrk="1" fontAlgn="base" hangingPunct="1">
              <a:lnSpc>
                <a:spcPct val="90000"/>
              </a:lnSpc>
              <a:spcBef>
                <a:spcPct val="0"/>
              </a:spcBef>
              <a:spcAft>
                <a:spcPct val="0"/>
              </a:spcAft>
              <a:defRPr sz="6000" b="1">
                <a:solidFill>
                  <a:srgbClr val="0054A6"/>
                </a:solidFill>
                <a:latin typeface="DINPro-Bold" panose="020B0504020101020102"/>
              </a:defRPr>
            </a:lvl9pPr>
          </a:lstStyle>
          <a:p>
            <a:r>
              <a:rPr lang="en-US" dirty="0"/>
              <a:t>Cr-6 FAQs: District Response</a:t>
            </a:r>
          </a:p>
        </p:txBody>
      </p:sp>
    </p:spTree>
    <p:extLst>
      <p:ext uri="{BB962C8B-B14F-4D97-AF65-F5344CB8AC3E}">
        <p14:creationId xmlns:p14="http://schemas.microsoft.com/office/powerpoint/2010/main" val="2430605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052E2-0683-5EAD-33F5-210D957056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B5E6BA-0A74-8771-ABBA-D03EBDDD5989}"/>
              </a:ext>
            </a:extLst>
          </p:cNvPr>
          <p:cNvSpPr>
            <a:spLocks noGrp="1"/>
          </p:cNvSpPr>
          <p:nvPr>
            <p:ph type="title"/>
          </p:nvPr>
        </p:nvSpPr>
        <p:spPr>
          <a:xfrm>
            <a:off x="653344" y="516139"/>
            <a:ext cx="10885312" cy="923330"/>
          </a:xfrm>
        </p:spPr>
        <p:txBody>
          <a:bodyPr/>
          <a:lstStyle/>
          <a:p>
            <a:r>
              <a:rPr lang="en-US" dirty="0"/>
              <a:t>Cr-6 FAQs: The District’s Plan</a:t>
            </a:r>
          </a:p>
        </p:txBody>
      </p:sp>
      <p:sp>
        <p:nvSpPr>
          <p:cNvPr id="3" name="Content Placeholder 2">
            <a:extLst>
              <a:ext uri="{FF2B5EF4-FFF2-40B4-BE49-F238E27FC236}">
                <a16:creationId xmlns:a16="http://schemas.microsoft.com/office/drawing/2014/main" id="{F9F271A4-0821-34B2-7C22-8E9FC2935F78}"/>
              </a:ext>
            </a:extLst>
          </p:cNvPr>
          <p:cNvSpPr>
            <a:spLocks noGrp="1"/>
          </p:cNvSpPr>
          <p:nvPr>
            <p:ph idx="1"/>
          </p:nvPr>
        </p:nvSpPr>
        <p:spPr>
          <a:xfrm>
            <a:off x="620888" y="1994053"/>
            <a:ext cx="10885311" cy="4706027"/>
          </a:xfrm>
        </p:spPr>
        <p:txBody>
          <a:bodyPr/>
          <a:lstStyle/>
          <a:p>
            <a:pPr>
              <a:spcBef>
                <a:spcPts val="1200"/>
              </a:spcBef>
              <a:spcAft>
                <a:spcPts val="1200"/>
              </a:spcAft>
              <a:buFont typeface="Arial" panose="020B0604020202020204" pitchFamily="34" charset="0"/>
              <a:buChar char="•"/>
            </a:pPr>
            <a:r>
              <a:rPr lang="en-US" dirty="0"/>
              <a:t>What happens if the District does not comply with state regulations? </a:t>
            </a:r>
          </a:p>
          <a:p>
            <a:pPr>
              <a:spcBef>
                <a:spcPts val="1200"/>
              </a:spcBef>
              <a:spcAft>
                <a:spcPts val="1200"/>
              </a:spcAft>
              <a:buFont typeface="Arial" panose="020B0604020202020204" pitchFamily="34" charset="0"/>
              <a:buChar char="•"/>
            </a:pPr>
            <a:r>
              <a:rPr lang="en-US" dirty="0"/>
              <a:t>What is the District’s plan going forward? </a:t>
            </a:r>
          </a:p>
        </p:txBody>
      </p:sp>
    </p:spTree>
    <p:extLst>
      <p:ext uri="{BB962C8B-B14F-4D97-AF65-F5344CB8AC3E}">
        <p14:creationId xmlns:p14="http://schemas.microsoft.com/office/powerpoint/2010/main" val="227902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1D8E2-E4C1-566A-ABBA-EB9B64DC6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EA7C4-0740-21B0-C1C9-DBB1E1C25FFB}"/>
              </a:ext>
            </a:extLst>
          </p:cNvPr>
          <p:cNvSpPr>
            <a:spLocks noGrp="1"/>
          </p:cNvSpPr>
          <p:nvPr>
            <p:ph type="title"/>
          </p:nvPr>
        </p:nvSpPr>
        <p:spPr>
          <a:xfrm>
            <a:off x="685800" y="762000"/>
            <a:ext cx="10885312" cy="923330"/>
          </a:xfrm>
        </p:spPr>
        <p:txBody>
          <a:bodyPr wrap="square" anchor="ctr">
            <a:normAutofit/>
          </a:bodyPr>
          <a:lstStyle/>
          <a:p>
            <a:r>
              <a:rPr lang="en-US" dirty="0"/>
              <a:t>Cr-6 Flyer and Poster</a:t>
            </a:r>
          </a:p>
        </p:txBody>
      </p:sp>
      <p:graphicFrame>
        <p:nvGraphicFramePr>
          <p:cNvPr id="5" name="Content Placeholder 2">
            <a:extLst>
              <a:ext uri="{FF2B5EF4-FFF2-40B4-BE49-F238E27FC236}">
                <a16:creationId xmlns:a16="http://schemas.microsoft.com/office/drawing/2014/main" id="{3DB56C78-7B32-B031-D441-1955C351D5A9}"/>
              </a:ext>
            </a:extLst>
          </p:cNvPr>
          <p:cNvGraphicFramePr>
            <a:graphicFrameLocks noGrp="1"/>
          </p:cNvGraphicFramePr>
          <p:nvPr>
            <p:ph idx="1"/>
            <p:extLst>
              <p:ext uri="{D42A27DB-BD31-4B8C-83A1-F6EECF244321}">
                <p14:modId xmlns:p14="http://schemas.microsoft.com/office/powerpoint/2010/main" val="3244046731"/>
              </p:ext>
            </p:extLst>
          </p:nvPr>
        </p:nvGraphicFramePr>
        <p:xfrm>
          <a:off x="220337" y="1574233"/>
          <a:ext cx="11721947" cy="4066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2702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BC022F1-5E1C-4B64-1D7F-6CF87FEA3AD1}"/>
              </a:ext>
            </a:extLst>
          </p:cNvPr>
          <p:cNvSpPr txBox="1"/>
          <p:nvPr/>
        </p:nvSpPr>
        <p:spPr>
          <a:xfrm>
            <a:off x="83874" y="0"/>
            <a:ext cx="69517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accent1"/>
                </a:solidFill>
                <a:latin typeface="+mj-lt"/>
              </a:rPr>
              <a:t>Cr-6 Flyer</a:t>
            </a:r>
            <a:endParaRPr lang="en-US" sz="2000" dirty="0">
              <a:solidFill>
                <a:schemeClr val="accent1"/>
              </a:solidFill>
              <a:latin typeface="+mj-lt"/>
            </a:endParaRPr>
          </a:p>
        </p:txBody>
      </p:sp>
      <p:pic>
        <p:nvPicPr>
          <p:cNvPr id="3" name="Picture 2">
            <a:extLst>
              <a:ext uri="{FF2B5EF4-FFF2-40B4-BE49-F238E27FC236}">
                <a16:creationId xmlns:a16="http://schemas.microsoft.com/office/drawing/2014/main" id="{482EF889-A9C5-D277-AB8A-7E0956D4F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54" y="461665"/>
            <a:ext cx="4814921" cy="623107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38BB910-7A67-BB7F-7E09-FAE2EAFE5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61665"/>
            <a:ext cx="4814921" cy="62310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262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F68FE-1695-6D13-3DE6-7A4373EEE80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A245568-AFEB-671D-5DEA-F0E2BACAF210}"/>
              </a:ext>
            </a:extLst>
          </p:cNvPr>
          <p:cNvSpPr txBox="1"/>
          <p:nvPr/>
        </p:nvSpPr>
        <p:spPr>
          <a:xfrm>
            <a:off x="138139" y="0"/>
            <a:ext cx="69517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accent1"/>
                </a:solidFill>
                <a:latin typeface="+mj-lt"/>
              </a:rPr>
              <a:t>Cr-6 Poster</a:t>
            </a:r>
          </a:p>
        </p:txBody>
      </p:sp>
      <p:pic>
        <p:nvPicPr>
          <p:cNvPr id="4" name="Picture 3">
            <a:extLst>
              <a:ext uri="{FF2B5EF4-FFF2-40B4-BE49-F238E27FC236}">
                <a16:creationId xmlns:a16="http://schemas.microsoft.com/office/drawing/2014/main" id="{31125461-B4F0-ED93-D7B6-F30BB6D65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594" y="518932"/>
            <a:ext cx="9289427" cy="61929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166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9A891-DC5D-2DA2-84D7-99109C98CDCF}"/>
              </a:ext>
            </a:extLst>
          </p:cNvPr>
          <p:cNvSpPr>
            <a:spLocks noGrp="1"/>
          </p:cNvSpPr>
          <p:nvPr>
            <p:ph type="body" sz="quarter" idx="10"/>
          </p:nvPr>
        </p:nvSpPr>
        <p:spPr>
          <a:xfrm>
            <a:off x="457200" y="2575555"/>
            <a:ext cx="5003800" cy="3263457"/>
          </a:xfrm>
        </p:spPr>
        <p:txBody>
          <a:bodyPr/>
          <a:lstStyle/>
          <a:p>
            <a:r>
              <a:rPr lang="en-US" dirty="0"/>
              <a:t>Carrie Smith</a:t>
            </a:r>
          </a:p>
          <a:p>
            <a:r>
              <a:rPr lang="en-US" sz="2000" dirty="0">
                <a:hlinkClick r:id="rId2">
                  <a:extLst>
                    <a:ext uri="{A12FA001-AC4F-418D-AE19-62706E023703}">
                      <ahyp:hlinkClr xmlns:ahyp="http://schemas.microsoft.com/office/drawing/2018/hyperlinkcolor" val="tx"/>
                    </a:ext>
                  </a:extLst>
                </a:hlinkClick>
              </a:rPr>
              <a:t>csmith@uswateralliance.org</a:t>
            </a:r>
            <a:endParaRPr lang="en-US" sz="2000" dirty="0"/>
          </a:p>
          <a:p>
            <a:endParaRPr lang="en-US" sz="2000" dirty="0"/>
          </a:p>
          <a:p>
            <a:r>
              <a:rPr lang="en-US" dirty="0"/>
              <a:t>Austin Thompson-Spain</a:t>
            </a:r>
          </a:p>
          <a:p>
            <a:r>
              <a:rPr lang="en-US" sz="2000" dirty="0">
                <a:hlinkClick r:id="rId3">
                  <a:extLst>
                    <a:ext uri="{A12FA001-AC4F-418D-AE19-62706E023703}">
                      <ahyp:hlinkClr xmlns:ahyp="http://schemas.microsoft.com/office/drawing/2018/hyperlinkcolor" val="tx"/>
                    </a:ext>
                  </a:extLst>
                </a:hlinkClick>
              </a:rPr>
              <a:t>athompsonspain@uswateralliance.org</a:t>
            </a:r>
            <a:endParaRPr lang="en-US" sz="2000" dirty="0"/>
          </a:p>
          <a:p>
            <a:endParaRPr lang="en-US" sz="2000" dirty="0"/>
          </a:p>
        </p:txBody>
      </p:sp>
      <p:sp>
        <p:nvSpPr>
          <p:cNvPr id="3" name="Text Placeholder 2">
            <a:extLst>
              <a:ext uri="{FF2B5EF4-FFF2-40B4-BE49-F238E27FC236}">
                <a16:creationId xmlns:a16="http://schemas.microsoft.com/office/drawing/2014/main" id="{0201279D-E20D-781A-7563-4FEDEEDDA691}"/>
              </a:ext>
            </a:extLst>
          </p:cNvPr>
          <p:cNvSpPr>
            <a:spLocks noGrp="1"/>
          </p:cNvSpPr>
          <p:nvPr>
            <p:ph type="body" sz="quarter" idx="11"/>
          </p:nvPr>
        </p:nvSpPr>
        <p:spPr/>
        <p:txBody>
          <a:bodyPr/>
          <a:lstStyle/>
          <a:p>
            <a:r>
              <a:rPr lang="en-US" dirty="0"/>
              <a:t>Thank you!</a:t>
            </a:r>
          </a:p>
        </p:txBody>
      </p:sp>
    </p:spTree>
    <p:extLst>
      <p:ext uri="{BB962C8B-B14F-4D97-AF65-F5344CB8AC3E}">
        <p14:creationId xmlns:p14="http://schemas.microsoft.com/office/powerpoint/2010/main" val="414218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4B16-D995-7FB4-B245-ABA6B62DBD44}"/>
              </a:ext>
            </a:extLst>
          </p:cNvPr>
          <p:cNvSpPr>
            <a:spLocks noGrp="1"/>
          </p:cNvSpPr>
          <p:nvPr>
            <p:ph type="title"/>
          </p:nvPr>
        </p:nvSpPr>
        <p:spPr/>
        <p:txBody>
          <a:bodyPr/>
          <a:lstStyle/>
          <a:p>
            <a:r>
              <a:rPr lang="en-US" dirty="0"/>
              <a:t>Agenda</a:t>
            </a:r>
          </a:p>
        </p:txBody>
      </p:sp>
      <p:sp>
        <p:nvSpPr>
          <p:cNvPr id="4" name="Rectangle: Rounded Corners 3">
            <a:extLst>
              <a:ext uri="{FF2B5EF4-FFF2-40B4-BE49-F238E27FC236}">
                <a16:creationId xmlns:a16="http://schemas.microsoft.com/office/drawing/2014/main" id="{578590F3-4B43-54F8-B818-2F3D6F50A77B}"/>
              </a:ext>
            </a:extLst>
          </p:cNvPr>
          <p:cNvSpPr/>
          <p:nvPr/>
        </p:nvSpPr>
        <p:spPr>
          <a:xfrm>
            <a:off x="828236" y="1927952"/>
            <a:ext cx="10535527" cy="923330"/>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Introductions to the Alliance team supporting JBWD</a:t>
            </a:r>
          </a:p>
        </p:txBody>
      </p:sp>
      <p:sp>
        <p:nvSpPr>
          <p:cNvPr id="6" name="Rectangle: Rounded Corners 5">
            <a:extLst>
              <a:ext uri="{FF2B5EF4-FFF2-40B4-BE49-F238E27FC236}">
                <a16:creationId xmlns:a16="http://schemas.microsoft.com/office/drawing/2014/main" id="{2CCBEB9C-CC2E-D09F-A142-7DA974457F5A}"/>
              </a:ext>
            </a:extLst>
          </p:cNvPr>
          <p:cNvSpPr/>
          <p:nvPr/>
        </p:nvSpPr>
        <p:spPr>
          <a:xfrm>
            <a:off x="828236" y="3027803"/>
            <a:ext cx="10535527" cy="92333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Overview of our assistance to JBWD to date</a:t>
            </a:r>
          </a:p>
        </p:txBody>
      </p:sp>
      <p:sp>
        <p:nvSpPr>
          <p:cNvPr id="7" name="Rectangle: Rounded Corners 6">
            <a:extLst>
              <a:ext uri="{FF2B5EF4-FFF2-40B4-BE49-F238E27FC236}">
                <a16:creationId xmlns:a16="http://schemas.microsoft.com/office/drawing/2014/main" id="{0D5B0CF3-4F6D-1D9F-132C-3060395A5181}"/>
              </a:ext>
            </a:extLst>
          </p:cNvPr>
          <p:cNvSpPr/>
          <p:nvPr/>
        </p:nvSpPr>
        <p:spPr>
          <a:xfrm>
            <a:off x="828235" y="4127654"/>
            <a:ext cx="10535527" cy="125225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Overview of current work, including:</a:t>
            </a:r>
          </a:p>
          <a:p>
            <a:pPr marL="914400" lvl="1" indent="-457200">
              <a:buFont typeface="Arial" panose="020B0604020202020204" pitchFamily="34" charset="0"/>
              <a:buChar char="•"/>
            </a:pPr>
            <a:r>
              <a:rPr lang="en-US" sz="2800" dirty="0"/>
              <a:t>Cr-6 FAQs</a:t>
            </a:r>
          </a:p>
          <a:p>
            <a:pPr marL="914400" lvl="1" indent="-457200">
              <a:buFont typeface="Arial" panose="020B0604020202020204" pitchFamily="34" charset="0"/>
              <a:buChar char="•"/>
            </a:pPr>
            <a:r>
              <a:rPr lang="en-US" sz="2800" dirty="0"/>
              <a:t>Cr-6 flyer &amp; poster</a:t>
            </a:r>
          </a:p>
        </p:txBody>
      </p:sp>
    </p:spTree>
    <p:extLst>
      <p:ext uri="{BB962C8B-B14F-4D97-AF65-F5344CB8AC3E}">
        <p14:creationId xmlns:p14="http://schemas.microsoft.com/office/powerpoint/2010/main" val="330955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20583-92E3-4A45-BB04-6244A45ABD4E}"/>
              </a:ext>
            </a:extLst>
          </p:cNvPr>
          <p:cNvSpPr>
            <a:spLocks noGrp="1"/>
          </p:cNvSpPr>
          <p:nvPr>
            <p:ph type="title"/>
          </p:nvPr>
        </p:nvSpPr>
        <p:spPr>
          <a:xfrm>
            <a:off x="685800" y="346502"/>
            <a:ext cx="10885312" cy="1754326"/>
          </a:xfrm>
        </p:spPr>
        <p:txBody>
          <a:bodyPr/>
          <a:lstStyle/>
          <a:p>
            <a:r>
              <a:rPr lang="en-US" dirty="0"/>
              <a:t>The Alliance Team Supporting Joshua Basin Water District</a:t>
            </a:r>
          </a:p>
        </p:txBody>
      </p:sp>
      <p:pic>
        <p:nvPicPr>
          <p:cNvPr id="5" name="Picture 4">
            <a:extLst>
              <a:ext uri="{FF2B5EF4-FFF2-40B4-BE49-F238E27FC236}">
                <a16:creationId xmlns:a16="http://schemas.microsoft.com/office/drawing/2014/main" id="{172CF44F-930A-1A54-AB34-14FDA9903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903" y="2543175"/>
            <a:ext cx="2048256" cy="2048256"/>
          </a:xfrm>
          <a:prstGeom prst="rect">
            <a:avLst/>
          </a:prstGeom>
        </p:spPr>
      </p:pic>
      <p:pic>
        <p:nvPicPr>
          <p:cNvPr id="7" name="Picture 6">
            <a:extLst>
              <a:ext uri="{FF2B5EF4-FFF2-40B4-BE49-F238E27FC236}">
                <a16:creationId xmlns:a16="http://schemas.microsoft.com/office/drawing/2014/main" id="{AE382469-64E4-2C23-B42E-9879092B6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965" y="2543175"/>
            <a:ext cx="2047875" cy="2047875"/>
          </a:xfrm>
          <a:prstGeom prst="rect">
            <a:avLst/>
          </a:prstGeom>
        </p:spPr>
      </p:pic>
      <p:pic>
        <p:nvPicPr>
          <p:cNvPr id="8" name="Picture 7">
            <a:extLst>
              <a:ext uri="{FF2B5EF4-FFF2-40B4-BE49-F238E27FC236}">
                <a16:creationId xmlns:a16="http://schemas.microsoft.com/office/drawing/2014/main" id="{18C5F8E8-AFAA-D07C-79F6-748BB89AA0A7}"/>
              </a:ext>
            </a:extLst>
          </p:cNvPr>
          <p:cNvPicPr>
            <a:picLocks noChangeAspect="1"/>
          </p:cNvPicPr>
          <p:nvPr/>
        </p:nvPicPr>
        <p:blipFill>
          <a:blip r:embed="rId4"/>
          <a:stretch>
            <a:fillRect/>
          </a:stretch>
        </p:blipFill>
        <p:spPr>
          <a:xfrm>
            <a:off x="8556003" y="2543175"/>
            <a:ext cx="2048256" cy="2048256"/>
          </a:xfrm>
          <a:prstGeom prst="rect">
            <a:avLst/>
          </a:prstGeom>
        </p:spPr>
      </p:pic>
      <p:sp>
        <p:nvSpPr>
          <p:cNvPr id="9" name="TextBox 8">
            <a:extLst>
              <a:ext uri="{FF2B5EF4-FFF2-40B4-BE49-F238E27FC236}">
                <a16:creationId xmlns:a16="http://schemas.microsoft.com/office/drawing/2014/main" id="{FC4C078B-A81C-28DC-358B-6618D84CE579}"/>
              </a:ext>
            </a:extLst>
          </p:cNvPr>
          <p:cNvSpPr txBox="1"/>
          <p:nvPr/>
        </p:nvSpPr>
        <p:spPr>
          <a:xfrm>
            <a:off x="983818" y="4616539"/>
            <a:ext cx="2638425" cy="646331"/>
          </a:xfrm>
          <a:prstGeom prst="rect">
            <a:avLst/>
          </a:prstGeom>
          <a:noFill/>
        </p:spPr>
        <p:txBody>
          <a:bodyPr wrap="square" rtlCol="0">
            <a:spAutoFit/>
          </a:bodyPr>
          <a:lstStyle/>
          <a:p>
            <a:pPr algn="ctr"/>
            <a:r>
              <a:rPr lang="en-US" dirty="0"/>
              <a:t>Austin Thompson-Spain</a:t>
            </a:r>
          </a:p>
          <a:p>
            <a:pPr algn="ctr"/>
            <a:r>
              <a:rPr lang="en-US" b="1" dirty="0"/>
              <a:t>US Water Alliance</a:t>
            </a:r>
          </a:p>
        </p:txBody>
      </p:sp>
      <p:sp>
        <p:nvSpPr>
          <p:cNvPr id="10" name="TextBox 9">
            <a:extLst>
              <a:ext uri="{FF2B5EF4-FFF2-40B4-BE49-F238E27FC236}">
                <a16:creationId xmlns:a16="http://schemas.microsoft.com/office/drawing/2014/main" id="{8C269184-E9B9-2441-0119-C8C09E98FB40}"/>
              </a:ext>
            </a:extLst>
          </p:cNvPr>
          <p:cNvSpPr txBox="1"/>
          <p:nvPr/>
        </p:nvSpPr>
        <p:spPr>
          <a:xfrm>
            <a:off x="4531689" y="4616540"/>
            <a:ext cx="2638425" cy="646331"/>
          </a:xfrm>
          <a:prstGeom prst="rect">
            <a:avLst/>
          </a:prstGeom>
          <a:noFill/>
        </p:spPr>
        <p:txBody>
          <a:bodyPr wrap="square" rtlCol="0">
            <a:spAutoFit/>
          </a:bodyPr>
          <a:lstStyle/>
          <a:p>
            <a:pPr algn="ctr"/>
            <a:r>
              <a:rPr lang="en-US" dirty="0"/>
              <a:t>Carrie Smith</a:t>
            </a:r>
          </a:p>
          <a:p>
            <a:pPr algn="ctr"/>
            <a:r>
              <a:rPr lang="en-US" b="1" dirty="0"/>
              <a:t>US Water Alliance</a:t>
            </a:r>
          </a:p>
        </p:txBody>
      </p:sp>
      <p:sp>
        <p:nvSpPr>
          <p:cNvPr id="11" name="TextBox 10">
            <a:extLst>
              <a:ext uri="{FF2B5EF4-FFF2-40B4-BE49-F238E27FC236}">
                <a16:creationId xmlns:a16="http://schemas.microsoft.com/office/drawing/2014/main" id="{E5F4D38A-3BC9-F94A-01E9-B959B3C618DC}"/>
              </a:ext>
            </a:extLst>
          </p:cNvPr>
          <p:cNvSpPr txBox="1"/>
          <p:nvPr/>
        </p:nvSpPr>
        <p:spPr>
          <a:xfrm>
            <a:off x="8079560" y="4591050"/>
            <a:ext cx="3140159" cy="1200329"/>
          </a:xfrm>
          <a:prstGeom prst="rect">
            <a:avLst/>
          </a:prstGeom>
          <a:noFill/>
        </p:spPr>
        <p:txBody>
          <a:bodyPr wrap="square" rtlCol="0">
            <a:spAutoFit/>
          </a:bodyPr>
          <a:lstStyle/>
          <a:p>
            <a:pPr algn="ctr"/>
            <a:r>
              <a:rPr lang="en-US" dirty="0"/>
              <a:t>Kathleen </a:t>
            </a:r>
            <a:r>
              <a:rPr lang="en-US" dirty="0" err="1"/>
              <a:t>Hohweiler</a:t>
            </a:r>
            <a:endParaRPr lang="en-US" dirty="0"/>
          </a:p>
          <a:p>
            <a:pPr algn="ctr"/>
            <a:r>
              <a:rPr lang="en-US" b="1" dirty="0"/>
              <a:t>Virginia Tech </a:t>
            </a:r>
          </a:p>
          <a:p>
            <a:pPr algn="ctr"/>
            <a:r>
              <a:rPr lang="en-US" dirty="0"/>
              <a:t>(PhD Research Assistant w/ US Water Alliance)</a:t>
            </a:r>
          </a:p>
        </p:txBody>
      </p:sp>
    </p:spTree>
    <p:extLst>
      <p:ext uri="{BB962C8B-B14F-4D97-AF65-F5344CB8AC3E}">
        <p14:creationId xmlns:p14="http://schemas.microsoft.com/office/powerpoint/2010/main" val="286277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46E7-8BBA-801A-8965-526987E43F03}"/>
              </a:ext>
            </a:extLst>
          </p:cNvPr>
          <p:cNvSpPr>
            <a:spLocks noGrp="1"/>
          </p:cNvSpPr>
          <p:nvPr>
            <p:ph type="title"/>
          </p:nvPr>
        </p:nvSpPr>
        <p:spPr>
          <a:xfrm>
            <a:off x="685800" y="346502"/>
            <a:ext cx="10885312" cy="1754326"/>
          </a:xfrm>
        </p:spPr>
        <p:txBody>
          <a:bodyPr/>
          <a:lstStyle/>
          <a:p>
            <a:r>
              <a:rPr lang="en-US" dirty="0"/>
              <a:t>The Alliance’s Work with Joshua Basin Water District</a:t>
            </a:r>
          </a:p>
        </p:txBody>
      </p:sp>
      <p:sp>
        <p:nvSpPr>
          <p:cNvPr id="4" name="Rectangle 3">
            <a:extLst>
              <a:ext uri="{FF2B5EF4-FFF2-40B4-BE49-F238E27FC236}">
                <a16:creationId xmlns:a16="http://schemas.microsoft.com/office/drawing/2014/main" id="{58A0771B-8901-52C6-B322-D7E6D19BA000}"/>
              </a:ext>
            </a:extLst>
          </p:cNvPr>
          <p:cNvSpPr/>
          <p:nvPr/>
        </p:nvSpPr>
        <p:spPr>
          <a:xfrm>
            <a:off x="883228" y="2624700"/>
            <a:ext cx="3044536" cy="14651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Financial: </a:t>
            </a:r>
            <a:r>
              <a:rPr lang="en-US" dirty="0"/>
              <a:t>Financial Health Assessment; Grant Requirements Support</a:t>
            </a:r>
          </a:p>
        </p:txBody>
      </p:sp>
      <p:sp>
        <p:nvSpPr>
          <p:cNvPr id="5" name="Rectangle 4">
            <a:extLst>
              <a:ext uri="{FF2B5EF4-FFF2-40B4-BE49-F238E27FC236}">
                <a16:creationId xmlns:a16="http://schemas.microsoft.com/office/drawing/2014/main" id="{72D563A6-2ACF-B31D-869E-18224D562D88}"/>
              </a:ext>
            </a:extLst>
          </p:cNvPr>
          <p:cNvSpPr/>
          <p:nvPr/>
        </p:nvSpPr>
        <p:spPr>
          <a:xfrm>
            <a:off x="4125191" y="2624700"/>
            <a:ext cx="3044536" cy="146511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Technical: </a:t>
            </a:r>
            <a:r>
              <a:rPr lang="en-US" dirty="0"/>
              <a:t>Chromium-6 Alternatives Analysis </a:t>
            </a:r>
          </a:p>
        </p:txBody>
      </p:sp>
      <p:sp>
        <p:nvSpPr>
          <p:cNvPr id="6" name="Rectangle 5">
            <a:extLst>
              <a:ext uri="{FF2B5EF4-FFF2-40B4-BE49-F238E27FC236}">
                <a16:creationId xmlns:a16="http://schemas.microsoft.com/office/drawing/2014/main" id="{94539542-407E-ECBC-EE3F-07E50AD2D6CF}"/>
              </a:ext>
            </a:extLst>
          </p:cNvPr>
          <p:cNvSpPr/>
          <p:nvPr/>
        </p:nvSpPr>
        <p:spPr>
          <a:xfrm>
            <a:off x="8264236" y="2624700"/>
            <a:ext cx="3044536" cy="146511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Outreach:</a:t>
            </a:r>
            <a:r>
              <a:rPr lang="en-US" dirty="0">
                <a:solidFill>
                  <a:schemeClr val="tx1"/>
                </a:solidFill>
              </a:rPr>
              <a:t> Cr-6 FAQs for JBWD’s Website</a:t>
            </a:r>
          </a:p>
        </p:txBody>
      </p:sp>
      <p:sp>
        <p:nvSpPr>
          <p:cNvPr id="7" name="Rectangle 6">
            <a:extLst>
              <a:ext uri="{FF2B5EF4-FFF2-40B4-BE49-F238E27FC236}">
                <a16:creationId xmlns:a16="http://schemas.microsoft.com/office/drawing/2014/main" id="{CF4B8357-5DED-CB36-D982-356BC35E5E0B}"/>
              </a:ext>
            </a:extLst>
          </p:cNvPr>
          <p:cNvSpPr/>
          <p:nvPr/>
        </p:nvSpPr>
        <p:spPr>
          <a:xfrm>
            <a:off x="4125191" y="4279312"/>
            <a:ext cx="3044536" cy="146511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Outreach: </a:t>
            </a:r>
            <a:r>
              <a:rPr lang="en-US" dirty="0">
                <a:solidFill>
                  <a:schemeClr val="bg1"/>
                </a:solidFill>
              </a:rPr>
              <a:t>Community Visit and Tabling </a:t>
            </a:r>
          </a:p>
        </p:txBody>
      </p:sp>
      <p:sp>
        <p:nvSpPr>
          <p:cNvPr id="8" name="Rectangle 7">
            <a:extLst>
              <a:ext uri="{FF2B5EF4-FFF2-40B4-BE49-F238E27FC236}">
                <a16:creationId xmlns:a16="http://schemas.microsoft.com/office/drawing/2014/main" id="{0D9F57BE-E3EC-770C-1312-772FEB21CF7F}"/>
              </a:ext>
            </a:extLst>
          </p:cNvPr>
          <p:cNvSpPr/>
          <p:nvPr/>
        </p:nvSpPr>
        <p:spPr>
          <a:xfrm>
            <a:off x="8264236" y="4279318"/>
            <a:ext cx="3044536" cy="146511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Outreach:</a:t>
            </a:r>
            <a:r>
              <a:rPr lang="en-US" dirty="0">
                <a:solidFill>
                  <a:schemeClr val="tx1"/>
                </a:solidFill>
              </a:rPr>
              <a:t> Cr-6 Flyer and Poster for Farmer’s Market, District Tours, etc.</a:t>
            </a:r>
          </a:p>
        </p:txBody>
      </p:sp>
      <p:sp>
        <p:nvSpPr>
          <p:cNvPr id="10" name="Rectangle 9">
            <a:extLst>
              <a:ext uri="{FF2B5EF4-FFF2-40B4-BE49-F238E27FC236}">
                <a16:creationId xmlns:a16="http://schemas.microsoft.com/office/drawing/2014/main" id="{0697FE0C-40A6-D77C-DAA5-DD7AE8747B2E}"/>
              </a:ext>
            </a:extLst>
          </p:cNvPr>
          <p:cNvSpPr/>
          <p:nvPr/>
        </p:nvSpPr>
        <p:spPr>
          <a:xfrm>
            <a:off x="883228" y="4279318"/>
            <a:ext cx="3044536" cy="14651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Financial: </a:t>
            </a:r>
            <a:r>
              <a:rPr lang="en-US" dirty="0"/>
              <a:t>Funding/Financing Inventories </a:t>
            </a:r>
          </a:p>
        </p:txBody>
      </p:sp>
      <p:sp>
        <p:nvSpPr>
          <p:cNvPr id="11" name="TextBox 10">
            <a:extLst>
              <a:ext uri="{FF2B5EF4-FFF2-40B4-BE49-F238E27FC236}">
                <a16:creationId xmlns:a16="http://schemas.microsoft.com/office/drawing/2014/main" id="{DAD43B77-F432-7577-C02A-026ED7033835}"/>
              </a:ext>
            </a:extLst>
          </p:cNvPr>
          <p:cNvSpPr txBox="1"/>
          <p:nvPr/>
        </p:nvSpPr>
        <p:spPr>
          <a:xfrm>
            <a:off x="3169662" y="2178098"/>
            <a:ext cx="1724891" cy="369332"/>
          </a:xfrm>
          <a:prstGeom prst="rect">
            <a:avLst/>
          </a:prstGeom>
          <a:noFill/>
        </p:spPr>
        <p:txBody>
          <a:bodyPr wrap="square" rtlCol="0">
            <a:spAutoFit/>
          </a:bodyPr>
          <a:lstStyle/>
          <a:p>
            <a:pPr algn="ctr"/>
            <a:r>
              <a:rPr lang="en-US" b="1" u="sng" dirty="0"/>
              <a:t>Completed</a:t>
            </a:r>
          </a:p>
        </p:txBody>
      </p:sp>
      <p:sp>
        <p:nvSpPr>
          <p:cNvPr id="13" name="TextBox 12">
            <a:extLst>
              <a:ext uri="{FF2B5EF4-FFF2-40B4-BE49-F238E27FC236}">
                <a16:creationId xmlns:a16="http://schemas.microsoft.com/office/drawing/2014/main" id="{C4E3F294-AFEC-81D5-24A0-CE52B94FE3F1}"/>
              </a:ext>
            </a:extLst>
          </p:cNvPr>
          <p:cNvSpPr txBox="1"/>
          <p:nvPr/>
        </p:nvSpPr>
        <p:spPr>
          <a:xfrm>
            <a:off x="8909337" y="2178098"/>
            <a:ext cx="1724891" cy="369332"/>
          </a:xfrm>
          <a:prstGeom prst="rect">
            <a:avLst/>
          </a:prstGeom>
          <a:noFill/>
        </p:spPr>
        <p:txBody>
          <a:bodyPr wrap="square" rtlCol="0">
            <a:spAutoFit/>
          </a:bodyPr>
          <a:lstStyle/>
          <a:p>
            <a:pPr algn="ctr"/>
            <a:r>
              <a:rPr lang="en-US" b="1" u="sng" dirty="0"/>
              <a:t>In Progress</a:t>
            </a:r>
          </a:p>
        </p:txBody>
      </p:sp>
      <p:grpSp>
        <p:nvGrpSpPr>
          <p:cNvPr id="26" name="Group 25">
            <a:extLst>
              <a:ext uri="{FF2B5EF4-FFF2-40B4-BE49-F238E27FC236}">
                <a16:creationId xmlns:a16="http://schemas.microsoft.com/office/drawing/2014/main" id="{909AC366-C7DE-E3F1-7C46-90A92F76B729}"/>
              </a:ext>
            </a:extLst>
          </p:cNvPr>
          <p:cNvGrpSpPr/>
          <p:nvPr/>
        </p:nvGrpSpPr>
        <p:grpSpPr>
          <a:xfrm>
            <a:off x="718705" y="2396429"/>
            <a:ext cx="6578743" cy="3344637"/>
            <a:chOff x="685800" y="2285494"/>
            <a:chExt cx="3373581" cy="1641764"/>
          </a:xfrm>
        </p:grpSpPr>
        <p:cxnSp>
          <p:nvCxnSpPr>
            <p:cNvPr id="9" name="Straight Arrow Connector 8">
              <a:extLst>
                <a:ext uri="{FF2B5EF4-FFF2-40B4-BE49-F238E27FC236}">
                  <a16:creationId xmlns:a16="http://schemas.microsoft.com/office/drawing/2014/main" id="{14271B21-7B97-8ECE-9A2D-9A8A0C7A1FA2}"/>
                </a:ext>
              </a:extLst>
            </p:cNvPr>
            <p:cNvCxnSpPr>
              <a:cxnSpLocks/>
            </p:cNvCxnSpPr>
            <p:nvPr/>
          </p:nvCxnSpPr>
          <p:spPr>
            <a:xfrm>
              <a:off x="685800" y="2285494"/>
              <a:ext cx="0" cy="16417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12CA5D0-0B45-F98D-3D22-6001E277A659}"/>
                </a:ext>
              </a:extLst>
            </p:cNvPr>
            <p:cNvCxnSpPr>
              <a:cxnSpLocks/>
            </p:cNvCxnSpPr>
            <p:nvPr/>
          </p:nvCxnSpPr>
          <p:spPr>
            <a:xfrm flipH="1">
              <a:off x="685800" y="2285494"/>
              <a:ext cx="113260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1642846-92D8-F2C1-630E-FF8C21A4A661}"/>
                </a:ext>
              </a:extLst>
            </p:cNvPr>
            <p:cNvCxnSpPr>
              <a:cxnSpLocks/>
            </p:cNvCxnSpPr>
            <p:nvPr/>
          </p:nvCxnSpPr>
          <p:spPr>
            <a:xfrm>
              <a:off x="4059381" y="2285494"/>
              <a:ext cx="0" cy="16417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F51E5E-A447-F279-FB49-479A97C24027}"/>
                </a:ext>
              </a:extLst>
            </p:cNvPr>
            <p:cNvCxnSpPr>
              <a:cxnSpLocks/>
            </p:cNvCxnSpPr>
            <p:nvPr/>
          </p:nvCxnSpPr>
          <p:spPr>
            <a:xfrm>
              <a:off x="3013363" y="2285494"/>
              <a:ext cx="1046018"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DF2D5A5F-FA70-D01F-3041-3A90BB30D7F9}"/>
              </a:ext>
            </a:extLst>
          </p:cNvPr>
          <p:cNvGrpSpPr/>
          <p:nvPr/>
        </p:nvGrpSpPr>
        <p:grpSpPr>
          <a:xfrm>
            <a:off x="8099712" y="2399794"/>
            <a:ext cx="3373581" cy="3344636"/>
            <a:chOff x="685800" y="2285494"/>
            <a:chExt cx="3373581" cy="1641764"/>
          </a:xfrm>
        </p:grpSpPr>
        <p:cxnSp>
          <p:nvCxnSpPr>
            <p:cNvPr id="33" name="Straight Arrow Connector 32">
              <a:extLst>
                <a:ext uri="{FF2B5EF4-FFF2-40B4-BE49-F238E27FC236}">
                  <a16:creationId xmlns:a16="http://schemas.microsoft.com/office/drawing/2014/main" id="{E770CDA8-551F-733D-3C85-70767A71BDE8}"/>
                </a:ext>
              </a:extLst>
            </p:cNvPr>
            <p:cNvCxnSpPr>
              <a:cxnSpLocks/>
            </p:cNvCxnSpPr>
            <p:nvPr/>
          </p:nvCxnSpPr>
          <p:spPr>
            <a:xfrm>
              <a:off x="685800" y="2285494"/>
              <a:ext cx="0" cy="1641764"/>
            </a:xfrm>
            <a:prstGeom prst="straightConnector1">
              <a:avLst/>
            </a:prstGeom>
            <a:ln w="28575">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9482A2-559A-6B19-396F-63FEF7B150FC}"/>
                </a:ext>
              </a:extLst>
            </p:cNvPr>
            <p:cNvCxnSpPr>
              <a:cxnSpLocks/>
            </p:cNvCxnSpPr>
            <p:nvPr/>
          </p:nvCxnSpPr>
          <p:spPr>
            <a:xfrm flipH="1">
              <a:off x="685800" y="2285494"/>
              <a:ext cx="1033897" cy="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7D2B2AD-2DED-ED84-847F-3EEF3C5B7BE8}"/>
                </a:ext>
              </a:extLst>
            </p:cNvPr>
            <p:cNvCxnSpPr>
              <a:cxnSpLocks/>
            </p:cNvCxnSpPr>
            <p:nvPr/>
          </p:nvCxnSpPr>
          <p:spPr>
            <a:xfrm>
              <a:off x="4059381" y="2285494"/>
              <a:ext cx="0" cy="1641764"/>
            </a:xfrm>
            <a:prstGeom prst="straightConnector1">
              <a:avLst/>
            </a:prstGeom>
            <a:ln w="28575">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989412F-3562-8E00-7A8D-7CF65CACAAE8}"/>
                </a:ext>
              </a:extLst>
            </p:cNvPr>
            <p:cNvCxnSpPr>
              <a:cxnSpLocks/>
            </p:cNvCxnSpPr>
            <p:nvPr/>
          </p:nvCxnSpPr>
          <p:spPr>
            <a:xfrm>
              <a:off x="3013363" y="2285494"/>
              <a:ext cx="1046018" cy="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7881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65651-FE17-B298-BC9D-91D897911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9E6D46-0337-B632-ED1C-483C3357414A}"/>
              </a:ext>
            </a:extLst>
          </p:cNvPr>
          <p:cNvSpPr>
            <a:spLocks noGrp="1"/>
          </p:cNvSpPr>
          <p:nvPr>
            <p:ph type="title"/>
          </p:nvPr>
        </p:nvSpPr>
        <p:spPr>
          <a:xfrm>
            <a:off x="653344" y="122766"/>
            <a:ext cx="10885312" cy="1754326"/>
          </a:xfrm>
        </p:spPr>
        <p:txBody>
          <a:bodyPr/>
          <a:lstStyle/>
          <a:p>
            <a:r>
              <a:rPr lang="en-US" dirty="0"/>
              <a:t>Cr-6 Outreach Materials &amp; Associated Goals</a:t>
            </a:r>
          </a:p>
        </p:txBody>
      </p:sp>
      <p:graphicFrame>
        <p:nvGraphicFramePr>
          <p:cNvPr id="5" name="Diagram 4">
            <a:extLst>
              <a:ext uri="{FF2B5EF4-FFF2-40B4-BE49-F238E27FC236}">
                <a16:creationId xmlns:a16="http://schemas.microsoft.com/office/drawing/2014/main" id="{6190B717-B5E7-BEF0-4B16-8FB80484ECE4}"/>
              </a:ext>
            </a:extLst>
          </p:cNvPr>
          <p:cNvGraphicFramePr/>
          <p:nvPr>
            <p:extLst>
              <p:ext uri="{D42A27DB-BD31-4B8C-83A1-F6EECF244321}">
                <p14:modId xmlns:p14="http://schemas.microsoft.com/office/powerpoint/2010/main" val="496405261"/>
              </p:ext>
            </p:extLst>
          </p:nvPr>
        </p:nvGraphicFramePr>
        <p:xfrm>
          <a:off x="334178" y="2020448"/>
          <a:ext cx="11523644" cy="385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24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A0D37-7216-406C-291A-20DE81EDD7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339214-A97F-0625-9EAE-9B20B8CC3A72}"/>
              </a:ext>
            </a:extLst>
          </p:cNvPr>
          <p:cNvSpPr>
            <a:spLocks noGrp="1"/>
          </p:cNvSpPr>
          <p:nvPr>
            <p:ph type="title"/>
          </p:nvPr>
        </p:nvSpPr>
        <p:spPr>
          <a:xfrm>
            <a:off x="456216" y="452569"/>
            <a:ext cx="11279566" cy="923330"/>
          </a:xfrm>
        </p:spPr>
        <p:txBody>
          <a:bodyPr/>
          <a:lstStyle/>
          <a:p>
            <a:r>
              <a:rPr lang="en-US" dirty="0"/>
              <a:t>Overview of Cr-6 FAQs</a:t>
            </a:r>
          </a:p>
        </p:txBody>
      </p:sp>
      <p:sp>
        <p:nvSpPr>
          <p:cNvPr id="6" name="TextBox 5">
            <a:extLst>
              <a:ext uri="{FF2B5EF4-FFF2-40B4-BE49-F238E27FC236}">
                <a16:creationId xmlns:a16="http://schemas.microsoft.com/office/drawing/2014/main" id="{9BB0031E-E189-952F-E2FD-3217A0FA0E3C}"/>
              </a:ext>
            </a:extLst>
          </p:cNvPr>
          <p:cNvSpPr txBox="1"/>
          <p:nvPr/>
        </p:nvSpPr>
        <p:spPr>
          <a:xfrm>
            <a:off x="5946292" y="1486067"/>
            <a:ext cx="5789490" cy="4216539"/>
          </a:xfrm>
          <a:prstGeom prst="rect">
            <a:avLst/>
          </a:prstGeom>
          <a:noFill/>
        </p:spPr>
        <p:txBody>
          <a:bodyPr wrap="square" rtlCol="0">
            <a:spAutoFit/>
          </a:bodyPr>
          <a:lstStyle/>
          <a:p>
            <a:pPr marL="228600" indent="-228600">
              <a:buFont typeface="Arial" panose="020B0604020202020204" pitchFamily="34" charset="0"/>
              <a:buChar char="•"/>
            </a:pPr>
            <a:r>
              <a:rPr lang="en-US" sz="2800" dirty="0"/>
              <a:t>The FAQs cover three categories of questions:</a:t>
            </a:r>
          </a:p>
          <a:p>
            <a:pPr lvl="2" indent="-342900">
              <a:buFont typeface="Arial" panose="020B0604020202020204" pitchFamily="34" charset="0"/>
              <a:buChar char="•"/>
            </a:pPr>
            <a:r>
              <a:rPr lang="en-US" sz="2400" dirty="0"/>
              <a:t>Background information</a:t>
            </a:r>
          </a:p>
          <a:p>
            <a:pPr lvl="2" indent="-342900">
              <a:buFont typeface="Arial" panose="020B0604020202020204" pitchFamily="34" charset="0"/>
              <a:buChar char="•"/>
            </a:pPr>
            <a:r>
              <a:rPr lang="en-US" sz="2400" dirty="0"/>
              <a:t>The District’s response to date</a:t>
            </a:r>
          </a:p>
          <a:p>
            <a:pPr lvl="2" indent="-342900">
              <a:buFont typeface="Arial" panose="020B0604020202020204" pitchFamily="34" charset="0"/>
              <a:buChar char="•"/>
            </a:pPr>
            <a:r>
              <a:rPr lang="en-US" sz="2400" dirty="0"/>
              <a:t>The District’s plan going forward</a:t>
            </a:r>
          </a:p>
          <a:p>
            <a:endParaRPr lang="en-US" sz="2800" i="1" dirty="0"/>
          </a:p>
          <a:p>
            <a:endParaRPr lang="en-US" sz="2000" i="1" dirty="0"/>
          </a:p>
          <a:p>
            <a:endParaRPr lang="en-US" sz="2800" i="1" dirty="0"/>
          </a:p>
          <a:p>
            <a:pPr algn="ctr"/>
            <a:r>
              <a:rPr lang="en-US" sz="2800" i="1" dirty="0"/>
              <a:t>This presentation lists the questions we identified.</a:t>
            </a:r>
          </a:p>
        </p:txBody>
      </p:sp>
      <p:graphicFrame>
        <p:nvGraphicFramePr>
          <p:cNvPr id="5" name="Content Placeholder 3">
            <a:extLst>
              <a:ext uri="{FF2B5EF4-FFF2-40B4-BE49-F238E27FC236}">
                <a16:creationId xmlns:a16="http://schemas.microsoft.com/office/drawing/2014/main" id="{A0807874-E7B5-8DA6-0FE7-BD35DA3259EA}"/>
              </a:ext>
            </a:extLst>
          </p:cNvPr>
          <p:cNvGraphicFramePr>
            <a:graphicFrameLocks/>
          </p:cNvGraphicFramePr>
          <p:nvPr>
            <p:extLst>
              <p:ext uri="{D42A27DB-BD31-4B8C-83A1-F6EECF244321}">
                <p14:modId xmlns:p14="http://schemas.microsoft.com/office/powerpoint/2010/main" val="687324837"/>
              </p:ext>
            </p:extLst>
          </p:nvPr>
        </p:nvGraphicFramePr>
        <p:xfrm>
          <a:off x="605926" y="1486067"/>
          <a:ext cx="5097251" cy="4153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3695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36BF-35DF-B184-FC0B-3C5CF19F19AE}"/>
              </a:ext>
            </a:extLst>
          </p:cNvPr>
          <p:cNvSpPr>
            <a:spLocks noGrp="1"/>
          </p:cNvSpPr>
          <p:nvPr>
            <p:ph type="title"/>
          </p:nvPr>
        </p:nvSpPr>
        <p:spPr>
          <a:xfrm>
            <a:off x="653344" y="516139"/>
            <a:ext cx="10885312" cy="923330"/>
          </a:xfrm>
        </p:spPr>
        <p:txBody>
          <a:bodyPr/>
          <a:lstStyle/>
          <a:p>
            <a:r>
              <a:rPr lang="en-US" dirty="0"/>
              <a:t>Cr-6 FAQs: Background</a:t>
            </a:r>
          </a:p>
        </p:txBody>
      </p:sp>
      <p:sp>
        <p:nvSpPr>
          <p:cNvPr id="3" name="Content Placeholder 2">
            <a:extLst>
              <a:ext uri="{FF2B5EF4-FFF2-40B4-BE49-F238E27FC236}">
                <a16:creationId xmlns:a16="http://schemas.microsoft.com/office/drawing/2014/main" id="{12A68B71-D6B8-D2E1-D9A8-D0E09A51DE84}"/>
              </a:ext>
            </a:extLst>
          </p:cNvPr>
          <p:cNvSpPr>
            <a:spLocks noGrp="1"/>
          </p:cNvSpPr>
          <p:nvPr>
            <p:ph idx="1"/>
          </p:nvPr>
        </p:nvSpPr>
        <p:spPr>
          <a:xfrm>
            <a:off x="620888" y="1715678"/>
            <a:ext cx="10885311" cy="3685882"/>
          </a:xfrm>
        </p:spPr>
        <p:txBody>
          <a:bodyPr/>
          <a:lstStyle/>
          <a:p>
            <a:pPr>
              <a:spcBef>
                <a:spcPts val="1200"/>
              </a:spcBef>
              <a:spcAft>
                <a:spcPts val="1200"/>
              </a:spcAft>
              <a:buFont typeface="Arial" panose="020B0604020202020204" pitchFamily="34" charset="0"/>
              <a:buChar char="•"/>
            </a:pPr>
            <a:r>
              <a:rPr lang="en-US" dirty="0"/>
              <a:t>Why am I receiving Chromium-6 notices from the District with my water bill? </a:t>
            </a:r>
          </a:p>
          <a:p>
            <a:pPr>
              <a:spcBef>
                <a:spcPts val="1200"/>
              </a:spcBef>
              <a:spcAft>
                <a:spcPts val="1200"/>
              </a:spcAft>
              <a:buFont typeface="Arial" panose="020B0604020202020204" pitchFamily="34" charset="0"/>
              <a:buChar char="•"/>
            </a:pPr>
            <a:r>
              <a:rPr lang="en-US" dirty="0"/>
              <a:t>What is Chromium? Where does it come from? </a:t>
            </a:r>
          </a:p>
          <a:p>
            <a:pPr>
              <a:spcBef>
                <a:spcPts val="1200"/>
              </a:spcBef>
              <a:spcAft>
                <a:spcPts val="1200"/>
              </a:spcAft>
              <a:buFont typeface="Arial" panose="020B0604020202020204" pitchFamily="34" charset="0"/>
              <a:buChar char="•"/>
            </a:pPr>
            <a:r>
              <a:rPr lang="en-US" dirty="0"/>
              <a:t>Who regulates Chromium-6 (Cr-6)? </a:t>
            </a:r>
          </a:p>
          <a:p>
            <a:pPr>
              <a:spcBef>
                <a:spcPts val="1200"/>
              </a:spcBef>
              <a:spcAft>
                <a:spcPts val="1200"/>
              </a:spcAft>
              <a:buFont typeface="Arial" panose="020B0604020202020204" pitchFamily="34" charset="0"/>
              <a:buChar char="•"/>
            </a:pPr>
            <a:r>
              <a:rPr lang="en-US" dirty="0"/>
              <a:t>What is a Maximum Contaminant Level (MCL)?  </a:t>
            </a:r>
          </a:p>
        </p:txBody>
      </p:sp>
    </p:spTree>
    <p:extLst>
      <p:ext uri="{BB962C8B-B14F-4D97-AF65-F5344CB8AC3E}">
        <p14:creationId xmlns:p14="http://schemas.microsoft.com/office/powerpoint/2010/main" val="170186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D7C94-F254-C7B3-FFF5-1B6D438EFA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60354D-EB90-AC88-3781-FB5981695D8C}"/>
              </a:ext>
            </a:extLst>
          </p:cNvPr>
          <p:cNvSpPr>
            <a:spLocks noGrp="1"/>
          </p:cNvSpPr>
          <p:nvPr>
            <p:ph idx="1"/>
          </p:nvPr>
        </p:nvSpPr>
        <p:spPr>
          <a:xfrm>
            <a:off x="653344" y="1640263"/>
            <a:ext cx="10885311" cy="4984403"/>
          </a:xfrm>
        </p:spPr>
        <p:txBody>
          <a:bodyPr/>
          <a:lstStyle/>
          <a:p>
            <a:pPr>
              <a:spcBef>
                <a:spcPts val="1200"/>
              </a:spcBef>
              <a:spcAft>
                <a:spcPts val="1200"/>
              </a:spcAft>
              <a:buFont typeface="Arial" panose="020B0604020202020204" pitchFamily="34" charset="0"/>
              <a:buChar char="•"/>
            </a:pPr>
            <a:r>
              <a:rPr lang="en-US" dirty="0"/>
              <a:t>How have Chromium regulations changed? </a:t>
            </a:r>
          </a:p>
          <a:p>
            <a:pPr>
              <a:spcBef>
                <a:spcPts val="1200"/>
              </a:spcBef>
              <a:spcAft>
                <a:spcPts val="1200"/>
              </a:spcAft>
              <a:buFont typeface="Arial" panose="020B0604020202020204" pitchFamily="34" charset="0"/>
              <a:buChar char="•"/>
            </a:pPr>
            <a:r>
              <a:rPr lang="en-US" dirty="0"/>
              <a:t>Which of the two MCLs (i.e., EPAs or California’s) does the District have to meet?  </a:t>
            </a:r>
          </a:p>
          <a:p>
            <a:pPr>
              <a:spcBef>
                <a:spcPts val="1200"/>
              </a:spcBef>
              <a:spcAft>
                <a:spcPts val="1200"/>
              </a:spcAft>
              <a:buFont typeface="Arial" panose="020B0604020202020204" pitchFamily="34" charset="0"/>
              <a:buChar char="•"/>
            </a:pPr>
            <a:r>
              <a:rPr lang="en-US" dirty="0"/>
              <a:t>What is a part per billion? How do you measure that? </a:t>
            </a:r>
          </a:p>
          <a:p>
            <a:pPr>
              <a:spcBef>
                <a:spcPts val="1200"/>
              </a:spcBef>
              <a:spcAft>
                <a:spcPts val="1200"/>
              </a:spcAft>
              <a:buFont typeface="Arial" panose="020B0604020202020204" pitchFamily="34" charset="0"/>
              <a:buChar char="•"/>
            </a:pPr>
            <a:r>
              <a:rPr lang="en-US" dirty="0"/>
              <a:t>Why is California’s Chromium-6 MCL so much lower than the US EPA’s Total Chromium MCL? </a:t>
            </a:r>
          </a:p>
          <a:p>
            <a:pPr>
              <a:spcBef>
                <a:spcPts val="1200"/>
              </a:spcBef>
              <a:spcAft>
                <a:spcPts val="1200"/>
              </a:spcAft>
              <a:buFont typeface="Arial" panose="020B0604020202020204" pitchFamily="34" charset="0"/>
              <a:buChar char="•"/>
            </a:pPr>
            <a:r>
              <a:rPr lang="en-US" dirty="0"/>
              <a:t>Why did the Chromium-6 regulations change in the first place? </a:t>
            </a:r>
          </a:p>
        </p:txBody>
      </p:sp>
      <p:sp>
        <p:nvSpPr>
          <p:cNvPr id="5" name="Title 1">
            <a:extLst>
              <a:ext uri="{FF2B5EF4-FFF2-40B4-BE49-F238E27FC236}">
                <a16:creationId xmlns:a16="http://schemas.microsoft.com/office/drawing/2014/main" id="{85C536D6-06C9-6D4E-46F6-44C4D9015834}"/>
              </a:ext>
            </a:extLst>
          </p:cNvPr>
          <p:cNvSpPr txBox="1">
            <a:spLocks/>
          </p:cNvSpPr>
          <p:nvPr/>
        </p:nvSpPr>
        <p:spPr bwMode="auto">
          <a:xfrm>
            <a:off x="653344" y="516139"/>
            <a:ext cx="108853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6000" b="1">
                <a:solidFill>
                  <a:srgbClr val="0054A6"/>
                </a:solidFill>
                <a:latin typeface="DINPro-Bold" panose="020B0504020101020102"/>
              </a:defRPr>
            </a:lvl2pPr>
            <a:lvl3pPr algn="l" rtl="0" eaLnBrk="1" fontAlgn="base" hangingPunct="1">
              <a:lnSpc>
                <a:spcPct val="90000"/>
              </a:lnSpc>
              <a:spcBef>
                <a:spcPct val="0"/>
              </a:spcBef>
              <a:spcAft>
                <a:spcPct val="0"/>
              </a:spcAft>
              <a:defRPr sz="6000" b="1">
                <a:solidFill>
                  <a:srgbClr val="0054A6"/>
                </a:solidFill>
                <a:latin typeface="DINPro-Bold" panose="020B0504020101020102"/>
              </a:defRPr>
            </a:lvl3pPr>
            <a:lvl4pPr algn="l" rtl="0" eaLnBrk="1" fontAlgn="base" hangingPunct="1">
              <a:lnSpc>
                <a:spcPct val="90000"/>
              </a:lnSpc>
              <a:spcBef>
                <a:spcPct val="0"/>
              </a:spcBef>
              <a:spcAft>
                <a:spcPct val="0"/>
              </a:spcAft>
              <a:defRPr sz="6000" b="1">
                <a:solidFill>
                  <a:srgbClr val="0054A6"/>
                </a:solidFill>
                <a:latin typeface="DINPro-Bold" panose="020B0504020101020102"/>
              </a:defRPr>
            </a:lvl4pPr>
            <a:lvl5pPr algn="l" rtl="0" eaLnBrk="1" fontAlgn="base" hangingPunct="1">
              <a:lnSpc>
                <a:spcPct val="90000"/>
              </a:lnSpc>
              <a:spcBef>
                <a:spcPct val="0"/>
              </a:spcBef>
              <a:spcAft>
                <a:spcPct val="0"/>
              </a:spcAft>
              <a:defRPr sz="6000" b="1">
                <a:solidFill>
                  <a:srgbClr val="0054A6"/>
                </a:solidFill>
                <a:latin typeface="DINPro-Bold" panose="020B0504020101020102"/>
              </a:defRPr>
            </a:lvl5pPr>
            <a:lvl6pPr marL="457200" algn="l" rtl="0" eaLnBrk="1" fontAlgn="base" hangingPunct="1">
              <a:lnSpc>
                <a:spcPct val="90000"/>
              </a:lnSpc>
              <a:spcBef>
                <a:spcPct val="0"/>
              </a:spcBef>
              <a:spcAft>
                <a:spcPct val="0"/>
              </a:spcAft>
              <a:defRPr sz="6000" b="1">
                <a:solidFill>
                  <a:srgbClr val="0054A6"/>
                </a:solidFill>
                <a:latin typeface="DINPro-Bold" panose="020B0504020101020102"/>
              </a:defRPr>
            </a:lvl6pPr>
            <a:lvl7pPr marL="914400" algn="l" rtl="0" eaLnBrk="1" fontAlgn="base" hangingPunct="1">
              <a:lnSpc>
                <a:spcPct val="90000"/>
              </a:lnSpc>
              <a:spcBef>
                <a:spcPct val="0"/>
              </a:spcBef>
              <a:spcAft>
                <a:spcPct val="0"/>
              </a:spcAft>
              <a:defRPr sz="6000" b="1">
                <a:solidFill>
                  <a:srgbClr val="0054A6"/>
                </a:solidFill>
                <a:latin typeface="DINPro-Bold" panose="020B0504020101020102"/>
              </a:defRPr>
            </a:lvl7pPr>
            <a:lvl8pPr marL="1371600" algn="l" rtl="0" eaLnBrk="1" fontAlgn="base" hangingPunct="1">
              <a:lnSpc>
                <a:spcPct val="90000"/>
              </a:lnSpc>
              <a:spcBef>
                <a:spcPct val="0"/>
              </a:spcBef>
              <a:spcAft>
                <a:spcPct val="0"/>
              </a:spcAft>
              <a:defRPr sz="6000" b="1">
                <a:solidFill>
                  <a:srgbClr val="0054A6"/>
                </a:solidFill>
                <a:latin typeface="DINPro-Bold" panose="020B0504020101020102"/>
              </a:defRPr>
            </a:lvl8pPr>
            <a:lvl9pPr marL="1828800" algn="l" rtl="0" eaLnBrk="1" fontAlgn="base" hangingPunct="1">
              <a:lnSpc>
                <a:spcPct val="90000"/>
              </a:lnSpc>
              <a:spcBef>
                <a:spcPct val="0"/>
              </a:spcBef>
              <a:spcAft>
                <a:spcPct val="0"/>
              </a:spcAft>
              <a:defRPr sz="6000" b="1">
                <a:solidFill>
                  <a:srgbClr val="0054A6"/>
                </a:solidFill>
                <a:latin typeface="DINPro-Bold" panose="020B0504020101020102"/>
              </a:defRPr>
            </a:lvl9pPr>
          </a:lstStyle>
          <a:p>
            <a:r>
              <a:rPr lang="en-US"/>
              <a:t>Cr-6 FAQs: Background</a:t>
            </a:r>
            <a:endParaRPr lang="en-US" dirty="0"/>
          </a:p>
        </p:txBody>
      </p:sp>
    </p:spTree>
    <p:extLst>
      <p:ext uri="{BB962C8B-B14F-4D97-AF65-F5344CB8AC3E}">
        <p14:creationId xmlns:p14="http://schemas.microsoft.com/office/powerpoint/2010/main" val="400761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2B2CD-F48B-79C3-853F-99B79E6F532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48EE0-29D9-AC06-9867-AF79C44AABC9}"/>
              </a:ext>
            </a:extLst>
          </p:cNvPr>
          <p:cNvSpPr>
            <a:spLocks noGrp="1"/>
          </p:cNvSpPr>
          <p:nvPr>
            <p:ph idx="1"/>
          </p:nvPr>
        </p:nvSpPr>
        <p:spPr>
          <a:xfrm>
            <a:off x="620888" y="1715677"/>
            <a:ext cx="10885311" cy="4984403"/>
          </a:xfrm>
        </p:spPr>
        <p:txBody>
          <a:bodyPr/>
          <a:lstStyle/>
          <a:p>
            <a:pPr>
              <a:spcBef>
                <a:spcPts val="1200"/>
              </a:spcBef>
              <a:spcAft>
                <a:spcPts val="1200"/>
              </a:spcAft>
              <a:buFont typeface="Arial" panose="020B0604020202020204" pitchFamily="34" charset="0"/>
              <a:buChar char="•"/>
            </a:pPr>
            <a:r>
              <a:rPr lang="en-US" dirty="0"/>
              <a:t>What is a Public Health Goal? </a:t>
            </a:r>
          </a:p>
          <a:p>
            <a:pPr>
              <a:spcBef>
                <a:spcPts val="1200"/>
              </a:spcBef>
              <a:spcAft>
                <a:spcPts val="1200"/>
              </a:spcAft>
              <a:buFont typeface="Arial" panose="020B0604020202020204" pitchFamily="34" charset="0"/>
              <a:buChar char="•"/>
            </a:pPr>
            <a:r>
              <a:rPr lang="en-US" dirty="0"/>
              <a:t>If my drinking water has Chromium-6 above the new MCL, is my water safe to drink? </a:t>
            </a:r>
          </a:p>
          <a:p>
            <a:pPr>
              <a:spcBef>
                <a:spcPts val="1200"/>
              </a:spcBef>
              <a:spcAft>
                <a:spcPts val="1200"/>
              </a:spcAft>
              <a:buFont typeface="Arial" panose="020B0604020202020204" pitchFamily="34" charset="0"/>
              <a:buChar char="•"/>
            </a:pPr>
            <a:r>
              <a:rPr lang="en-US" dirty="0"/>
              <a:t>I also have a groundwater well on my property. Is my water safe to drink?  </a:t>
            </a:r>
          </a:p>
          <a:p>
            <a:pPr>
              <a:spcBef>
                <a:spcPts val="1200"/>
              </a:spcBef>
              <a:spcAft>
                <a:spcPts val="1200"/>
              </a:spcAft>
              <a:buFont typeface="Arial" panose="020B0604020202020204" pitchFamily="34" charset="0"/>
              <a:buChar char="•"/>
            </a:pPr>
            <a:r>
              <a:rPr lang="en-US" dirty="0"/>
              <a:t>How many water districts are affected by these new regulations? </a:t>
            </a:r>
          </a:p>
        </p:txBody>
      </p:sp>
      <p:sp>
        <p:nvSpPr>
          <p:cNvPr id="5" name="Title 1">
            <a:extLst>
              <a:ext uri="{FF2B5EF4-FFF2-40B4-BE49-F238E27FC236}">
                <a16:creationId xmlns:a16="http://schemas.microsoft.com/office/drawing/2014/main" id="{8356A4A5-E855-656C-56A2-04AAA84B3EF9}"/>
              </a:ext>
            </a:extLst>
          </p:cNvPr>
          <p:cNvSpPr txBox="1">
            <a:spLocks/>
          </p:cNvSpPr>
          <p:nvPr/>
        </p:nvSpPr>
        <p:spPr bwMode="auto">
          <a:xfrm>
            <a:off x="653344" y="516139"/>
            <a:ext cx="108853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6000" b="1">
                <a:solidFill>
                  <a:srgbClr val="0054A6"/>
                </a:solidFill>
                <a:latin typeface="DINPro-Bold" panose="020B0504020101020102"/>
              </a:defRPr>
            </a:lvl2pPr>
            <a:lvl3pPr algn="l" rtl="0" eaLnBrk="1" fontAlgn="base" hangingPunct="1">
              <a:lnSpc>
                <a:spcPct val="90000"/>
              </a:lnSpc>
              <a:spcBef>
                <a:spcPct val="0"/>
              </a:spcBef>
              <a:spcAft>
                <a:spcPct val="0"/>
              </a:spcAft>
              <a:defRPr sz="6000" b="1">
                <a:solidFill>
                  <a:srgbClr val="0054A6"/>
                </a:solidFill>
                <a:latin typeface="DINPro-Bold" panose="020B0504020101020102"/>
              </a:defRPr>
            </a:lvl3pPr>
            <a:lvl4pPr algn="l" rtl="0" eaLnBrk="1" fontAlgn="base" hangingPunct="1">
              <a:lnSpc>
                <a:spcPct val="90000"/>
              </a:lnSpc>
              <a:spcBef>
                <a:spcPct val="0"/>
              </a:spcBef>
              <a:spcAft>
                <a:spcPct val="0"/>
              </a:spcAft>
              <a:defRPr sz="6000" b="1">
                <a:solidFill>
                  <a:srgbClr val="0054A6"/>
                </a:solidFill>
                <a:latin typeface="DINPro-Bold" panose="020B0504020101020102"/>
              </a:defRPr>
            </a:lvl4pPr>
            <a:lvl5pPr algn="l" rtl="0" eaLnBrk="1" fontAlgn="base" hangingPunct="1">
              <a:lnSpc>
                <a:spcPct val="90000"/>
              </a:lnSpc>
              <a:spcBef>
                <a:spcPct val="0"/>
              </a:spcBef>
              <a:spcAft>
                <a:spcPct val="0"/>
              </a:spcAft>
              <a:defRPr sz="6000" b="1">
                <a:solidFill>
                  <a:srgbClr val="0054A6"/>
                </a:solidFill>
                <a:latin typeface="DINPro-Bold" panose="020B0504020101020102"/>
              </a:defRPr>
            </a:lvl5pPr>
            <a:lvl6pPr marL="457200" algn="l" rtl="0" eaLnBrk="1" fontAlgn="base" hangingPunct="1">
              <a:lnSpc>
                <a:spcPct val="90000"/>
              </a:lnSpc>
              <a:spcBef>
                <a:spcPct val="0"/>
              </a:spcBef>
              <a:spcAft>
                <a:spcPct val="0"/>
              </a:spcAft>
              <a:defRPr sz="6000" b="1">
                <a:solidFill>
                  <a:srgbClr val="0054A6"/>
                </a:solidFill>
                <a:latin typeface="DINPro-Bold" panose="020B0504020101020102"/>
              </a:defRPr>
            </a:lvl6pPr>
            <a:lvl7pPr marL="914400" algn="l" rtl="0" eaLnBrk="1" fontAlgn="base" hangingPunct="1">
              <a:lnSpc>
                <a:spcPct val="90000"/>
              </a:lnSpc>
              <a:spcBef>
                <a:spcPct val="0"/>
              </a:spcBef>
              <a:spcAft>
                <a:spcPct val="0"/>
              </a:spcAft>
              <a:defRPr sz="6000" b="1">
                <a:solidFill>
                  <a:srgbClr val="0054A6"/>
                </a:solidFill>
                <a:latin typeface="DINPro-Bold" panose="020B0504020101020102"/>
              </a:defRPr>
            </a:lvl7pPr>
            <a:lvl8pPr marL="1371600" algn="l" rtl="0" eaLnBrk="1" fontAlgn="base" hangingPunct="1">
              <a:lnSpc>
                <a:spcPct val="90000"/>
              </a:lnSpc>
              <a:spcBef>
                <a:spcPct val="0"/>
              </a:spcBef>
              <a:spcAft>
                <a:spcPct val="0"/>
              </a:spcAft>
              <a:defRPr sz="6000" b="1">
                <a:solidFill>
                  <a:srgbClr val="0054A6"/>
                </a:solidFill>
                <a:latin typeface="DINPro-Bold" panose="020B0504020101020102"/>
              </a:defRPr>
            </a:lvl8pPr>
            <a:lvl9pPr marL="1828800" algn="l" rtl="0" eaLnBrk="1" fontAlgn="base" hangingPunct="1">
              <a:lnSpc>
                <a:spcPct val="90000"/>
              </a:lnSpc>
              <a:spcBef>
                <a:spcPct val="0"/>
              </a:spcBef>
              <a:spcAft>
                <a:spcPct val="0"/>
              </a:spcAft>
              <a:defRPr sz="6000" b="1">
                <a:solidFill>
                  <a:srgbClr val="0054A6"/>
                </a:solidFill>
                <a:latin typeface="DINPro-Bold" panose="020B0504020101020102"/>
              </a:defRPr>
            </a:lvl9pPr>
          </a:lstStyle>
          <a:p>
            <a:r>
              <a:rPr lang="en-US"/>
              <a:t>Cr-6 FAQs: Background</a:t>
            </a:r>
            <a:endParaRPr lang="en-US" dirty="0"/>
          </a:p>
        </p:txBody>
      </p:sp>
    </p:spTree>
    <p:extLst>
      <p:ext uri="{BB962C8B-B14F-4D97-AF65-F5344CB8AC3E}">
        <p14:creationId xmlns:p14="http://schemas.microsoft.com/office/powerpoint/2010/main" val="1713411947"/>
      </p:ext>
    </p:extLst>
  </p:cSld>
  <p:clrMapOvr>
    <a:masterClrMapping/>
  </p:clrMapOvr>
</p:sld>
</file>

<file path=ppt/theme/theme1.xml><?xml version="1.0" encoding="utf-8"?>
<a:theme xmlns:a="http://schemas.openxmlformats.org/drawingml/2006/main" name="1_Office Theme">
  <a:themeElements>
    <a:clrScheme name="Alliance">
      <a:dk1>
        <a:sysClr val="windowText" lastClr="000000"/>
      </a:dk1>
      <a:lt1>
        <a:sysClr val="window" lastClr="FFFFFF"/>
      </a:lt1>
      <a:dk2>
        <a:srgbClr val="7B838D"/>
      </a:dk2>
      <a:lt2>
        <a:srgbClr val="B0B7C0"/>
      </a:lt2>
      <a:accent1>
        <a:srgbClr val="0054A6"/>
      </a:accent1>
      <a:accent2>
        <a:srgbClr val="0072BC"/>
      </a:accent2>
      <a:accent3>
        <a:srgbClr val="00A775"/>
      </a:accent3>
      <a:accent4>
        <a:srgbClr val="00AEEF"/>
      </a:accent4>
      <a:accent5>
        <a:srgbClr val="00ABC5"/>
      </a:accent5>
      <a:accent6>
        <a:srgbClr val="00A99D"/>
      </a:accent6>
      <a:hlink>
        <a:srgbClr val="0563C1"/>
      </a:hlink>
      <a:folHlink>
        <a:srgbClr val="954F72"/>
      </a:folHlink>
    </a:clrScheme>
    <a:fontScheme name="USWA Din Pro">
      <a:majorFont>
        <a:latin typeface="DINPro-Bold"/>
        <a:ea typeface=""/>
        <a:cs typeface=""/>
      </a:majorFont>
      <a:minorFont>
        <a:latin typeface="DINPro-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ent Slide Deck Template" id="{F9A65543-9A4A-7D43-8EFB-882984B55C60}" vid="{D6F3AC55-4E4B-AB48-9B96-EC74D0B93A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738C1C0E60654C9D2F5B09A8202B6C" ma:contentTypeVersion="4" ma:contentTypeDescription="Create a new document." ma:contentTypeScope="" ma:versionID="b19112d695f01b6807f5f4776a192a92">
  <xsd:schema xmlns:xsd="http://www.w3.org/2001/XMLSchema" xmlns:xs="http://www.w3.org/2001/XMLSchema" xmlns:p="http://schemas.microsoft.com/office/2006/metadata/properties" xmlns:ns2="679bad28-4e69-4234-acf7-a5b3f5d2d522" targetNamespace="http://schemas.microsoft.com/office/2006/metadata/properties" ma:root="true" ma:fieldsID="ce85d50b66ecf79886b6c348baca10bd" ns2:_="">
    <xsd:import namespace="679bad28-4e69-4234-acf7-a5b3f5d2d52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bad28-4e69-4234-acf7-a5b3f5d2d5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2EEF80-1FCF-45A0-830D-6494367D6D3F}">
  <ds:schemaRefs>
    <ds:schemaRef ds:uri="679bad28-4e69-4234-acf7-a5b3f5d2d5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A958FA-1977-4CAA-9805-BABCD8561C23}">
  <ds:schemaRefs>
    <ds:schemaRef ds:uri="http://schemas.microsoft.com/sharepoint/v3/contenttype/forms"/>
  </ds:schemaRefs>
</ds:datastoreItem>
</file>

<file path=customXml/itemProps3.xml><?xml version="1.0" encoding="utf-8"?>
<ds:datastoreItem xmlns:ds="http://schemas.openxmlformats.org/officeDocument/2006/customXml" ds:itemID="{76E55BC2-032E-41E8-925B-9017F4CD9437}">
  <ds:schemaRefs>
    <ds:schemaRef ds:uri="679bad28-4e69-4234-acf7-a5b3f5d2d5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Event Slide Deck Template</Template>
  <TotalTime>3543</TotalTime>
  <Words>792</Words>
  <Application>Microsoft Office PowerPoint</Application>
  <PresentationFormat>Widescreen</PresentationFormat>
  <Paragraphs>100</Paragraphs>
  <Slides>15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Courier New</vt:lpstr>
      <vt:lpstr>DIN Pro</vt:lpstr>
      <vt:lpstr>DINPro-Bold</vt:lpstr>
      <vt:lpstr>DINPro-Regular</vt:lpstr>
      <vt:lpstr>Diplomacy Office Bold</vt:lpstr>
      <vt:lpstr>Noto Sans</vt:lpstr>
      <vt:lpstr>Wingdings</vt:lpstr>
      <vt:lpstr>1_Office Theme</vt:lpstr>
      <vt:lpstr>PowerPoint Presentation</vt:lpstr>
      <vt:lpstr>Agenda</vt:lpstr>
      <vt:lpstr>The Alliance Team Supporting Joshua Basin Water District</vt:lpstr>
      <vt:lpstr>The Alliance’s Work with Joshua Basin Water District</vt:lpstr>
      <vt:lpstr>Cr-6 Outreach Materials &amp; Associated Goals</vt:lpstr>
      <vt:lpstr>Overview of Cr-6 FAQs</vt:lpstr>
      <vt:lpstr>Cr-6 FAQs: Background</vt:lpstr>
      <vt:lpstr>PowerPoint Presentation</vt:lpstr>
      <vt:lpstr>PowerPoint Presentation</vt:lpstr>
      <vt:lpstr>PowerPoint Presentation</vt:lpstr>
      <vt:lpstr>Cr-6 FAQs: The District’s Plan</vt:lpstr>
      <vt:lpstr>Cr-6 Flyer and Poster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Austin Thompson-Spain</dc:creator>
  <cp:lastModifiedBy>Austin Thompson-Spain</cp:lastModifiedBy>
  <cp:revision>200</cp:revision>
  <dcterms:created xsi:type="dcterms:W3CDTF">2024-07-21T18:55:26Z</dcterms:created>
  <dcterms:modified xsi:type="dcterms:W3CDTF">2026-03-09T18:22:46Z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0x01010014738C1C0E60654C9D2F5B09A8202B6C</vt:lpwstr>
  </property>
</Properties>
</file>