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9D8A-90AC-BC46-AC7E-5A5F4588C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6CBBC-A1CC-8E3C-E491-4CAE953C7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2BFE-4B11-CF4F-9B0F-6C8D0B92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23CA-E029-705F-246F-A136F9EE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33EF4-74E4-C5D4-BDA2-18468C86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C3E5-30EF-7E3B-9F57-D16C73B7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2D64B-192C-73AC-007F-76F8FA1F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C16F-A095-5C6E-AD8D-434B7683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E9351-E62E-F18E-4AFB-CB5FA99B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F784-B3FA-6B2A-85AC-7C55F6E4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FD941-749B-2674-2299-1DF25547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02FF-F9E7-3982-E2FF-68EB96795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D8E24-8CB2-22D9-7EF6-6B56F407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185B4-BD35-4DBF-743F-071F68F5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4FC7D-A33A-8D3C-3292-281CC8B6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5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03A89-50B7-B747-208E-32970481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536D9-2399-624B-EED0-D8F3174B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2E72-E20B-7E6E-653A-11CC5052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A383-F3E0-7C78-D499-5E0E32EE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B045-6389-4957-8B96-BD901093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9CC4-D669-24C8-E92F-BF6F8D8D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3D99D-25EA-3B45-3270-A6008AC8D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6EB6-ADE9-968F-F6D2-C310AEA7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6917-5094-C0D7-B2FA-497E57B4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8579-D968-87C3-DBD6-007F3E20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64A0-DA02-041D-7346-7B6D8B19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39371-CA1F-FA20-CFE9-FA29CB0BB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EA30E-F3A3-E597-AFA4-D9CD633C5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4AC43-B527-972F-2E40-FF1D3BBA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A58F-9FB3-FEEA-95D3-0A3E6ABB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6A17-68B1-AD2D-71C7-18F3F420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9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4DFD-E996-3C60-1959-E746A580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A1A80-4C0C-9F18-F718-0E75E8132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0BE99-F355-3617-2DB7-8B171730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F04CD-4DD0-994C-B000-88438A77E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2BA15-AC2E-8E18-738C-872196D15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680B2-2045-834C-32D7-AFF21C83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DE7A4-24CB-6CBA-B80B-4B33527C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DB2FD-E97C-91B3-6A60-9CFF51CC8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859F-269F-E331-56BA-DDAAC0FC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727F8-BFE2-7B3D-E161-CE89A488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7FD36-7B0D-D5E0-8612-A2EDBD42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A1D06-A60E-D1B5-DA5D-97C1E4BE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1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2E4F03-9687-FF43-503B-A099B39E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7224C7-1B7F-E7C5-14F8-9867B1F0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5A38D-C85D-2B5B-0D68-94B91E9C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FFF3-A751-79BD-589C-374CA4E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55F8-465D-0455-C16E-53FE97DE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082B2-F15C-E68A-FABA-ACA676EFC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77058-22DC-2EBB-2966-E6370CE3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874B-6108-E9FF-ADA2-98ACCEB7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246CF-997B-647F-6622-77143786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A8E3-4320-8B3E-34BA-BF30B9DA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75798-6FA9-5D03-6595-889C237A1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01469-2699-F966-DDF2-9EA94140D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FAB69-0016-1FA1-C6CE-E63F9554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1F48D-CB7B-9396-7D23-8A5443D7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17B89-E2D4-EC9C-90B7-630630A5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CC2D7-1382-78DD-135A-04421D5A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0CA22-EE2D-707D-466B-C69C6F72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AA34E-57A0-C0D6-1F65-9B5EE7AFD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93830-619A-4BCE-B6F1-6F0FBA363B6E}" type="datetimeFigureOut">
              <a:rPr lang="en-US" smtClean="0"/>
              <a:t>06/30/2026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0F975-CAF6-DF0E-4162-F4F79C58F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AAF4D-4F6B-31DC-E6D9-2B9872189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343580-82EE-409E-B1A1-3DEF1649D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FBDAC-3F3A-46A8-0A3E-3AC22CF9B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829395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TYLER EXCELLENCE AWARDS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B02021-85D3-26F3-D5DC-6FF077356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570" y="4853570"/>
            <a:ext cx="5095181" cy="93684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/>
              <a:t>OPERATIONAL EFFICIENCY HONORABLE MENTION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61590-CB89-10D8-C46B-F012C1DE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92" r="2810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38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C71B1-F9DE-51C5-7A7D-265C82F5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20" y="480060"/>
            <a:ext cx="9291400" cy="301970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C667E-9B5E-0059-4DFA-6EB40E4A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766" y="3676409"/>
            <a:ext cx="5372099" cy="2524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236849-DF3B-A2F8-2462-7CFC5538D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89" y="2863938"/>
            <a:ext cx="4743019" cy="3514002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A29387E-F6C6-C34C-47CC-9F78D91E50F3}"/>
              </a:ext>
            </a:extLst>
          </p:cNvPr>
          <p:cNvSpPr/>
          <p:nvPr/>
        </p:nvSpPr>
        <p:spPr>
          <a:xfrm rot="3637236">
            <a:off x="9482334" y="1829067"/>
            <a:ext cx="404446" cy="9759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68B0C-BBDE-71FC-2A81-F631E91E21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2668"/>
          <a:stretch>
            <a:fillRect/>
          </a:stretch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15E2C-56AB-8C39-5072-C49648977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10" r="20680" b="1"/>
          <a:stretch>
            <a:fillRect/>
          </a:stretch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3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TYLER EXCELLENCE AWARDS 2026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Roman</dc:creator>
  <cp:lastModifiedBy>Anne Roman</cp:lastModifiedBy>
  <cp:revision>1</cp:revision>
  <dcterms:created xsi:type="dcterms:W3CDTF">2026-06-30T17:06:49Z</dcterms:created>
  <dcterms:modified xsi:type="dcterms:W3CDTF">2026-06-30T17:13:08Z</dcterms:modified>
</cp:coreProperties>
</file>