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73" d="100"/>
          <a:sy n="73" d="100"/>
        </p:scale>
        <p:origin x="77" y="3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189D8A-90AC-BC46-AC7E-5A5F4588CB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C6CBBC-A1CC-8E3C-E491-4CAE953C7C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B32BFE-4B11-CF4F-9B0F-6C8D0B928E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93830-619A-4BCE-B6F1-6F0FBA363B6E}" type="datetimeFigureOut">
              <a:rPr lang="en-US" smtClean="0"/>
              <a:t>06/30/2026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4523CA-E029-705F-246F-A136F9EED2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833EF4-74E4-C5D4-BDA2-18468C86C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43580-82EE-409E-B1A1-3DEF1649DD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705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2DC3E5-30EF-7E3B-9F57-D16C73B780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72D64B-192C-73AC-007F-76F8FA1FA0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76C16F-A095-5C6E-AD8D-434B7683DA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93830-619A-4BCE-B6F1-6F0FBA363B6E}" type="datetimeFigureOut">
              <a:rPr lang="en-US" smtClean="0"/>
              <a:t>06/30/2026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1E9351-E62E-F18E-4AFB-CB5FA99B5A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40F784-B3FA-6B2A-85AC-7C55F6E4E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43580-82EE-409E-B1A1-3DEF1649DD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372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4CFD941-749B-2674-2299-1DF2554701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1CA02FF-F9E7-3982-E2FF-68EB967953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3D8E24-8CB2-22D9-7EF6-6B56F4073F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93830-619A-4BCE-B6F1-6F0FBA363B6E}" type="datetimeFigureOut">
              <a:rPr lang="en-US" smtClean="0"/>
              <a:t>06/30/2026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7185B4-BD35-4DBF-743F-071F68F5F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A4FC7D-A33A-8D3C-3292-281CC8B67B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43580-82EE-409E-B1A1-3DEF1649DD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9504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003A89-50B7-B747-208E-329704811C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A536D9-2399-624B-EED0-D8F3174BE7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CA2E72-E20B-7E6E-653A-11CC5052A4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93830-619A-4BCE-B6F1-6F0FBA363B6E}" type="datetimeFigureOut">
              <a:rPr lang="en-US" smtClean="0"/>
              <a:t>06/30/2026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E5A383-F3E0-7C78-D499-5E0E32EEF1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69B045-6389-4957-8B96-BD901093F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43580-82EE-409E-B1A1-3DEF1649DD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8300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7F9CC4-D669-24C8-E92F-BF6F8D8DC1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63D99D-25EA-3B45-3270-A6008AC8D3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1E6EB6-ADE9-968F-F6D2-C310AEA79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93830-619A-4BCE-B6F1-6F0FBA363B6E}" type="datetimeFigureOut">
              <a:rPr lang="en-US" smtClean="0"/>
              <a:t>06/30/2026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A26917-5094-C0D7-B2FA-497E57B426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C98579-D968-87C3-DBD6-007F3E201B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43580-82EE-409E-B1A1-3DEF1649DD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32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0564A0-DA02-041D-7346-7B6D8B191C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039371-CA1F-FA20-CFE9-FA29CB0BBD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9EA30E-F3A3-E597-AFA4-D9CD633C57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44AC43-B527-972F-2E40-FF1D3BBA97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93830-619A-4BCE-B6F1-6F0FBA363B6E}" type="datetimeFigureOut">
              <a:rPr lang="en-US" smtClean="0"/>
              <a:t>06/30/2026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41A58F-9FB3-FEEA-95D3-0A3E6ABB12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1A6A17-68B1-AD2D-71C7-18F3F420F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43580-82EE-409E-B1A1-3DEF1649DD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1911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254DFD-E996-3C60-1959-E746A5807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2A1A80-4C0C-9F18-F718-0E75E81321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A0BE99-F355-3617-2DB7-8B17173075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77F04CD-4DD0-994C-B000-88438A77E3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CB2BA15-AC2E-8E18-738C-872196D15F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AD680B2-2045-834C-32D7-AFF21C835B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93830-619A-4BCE-B6F1-6F0FBA363B6E}" type="datetimeFigureOut">
              <a:rPr lang="en-US" smtClean="0"/>
              <a:t>06/30/2026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3FDE7A4-24CB-6CBA-B80B-4B33527C8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F4DB2FD-E97C-91B3-6A60-9CFF51CC8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43580-82EE-409E-B1A1-3DEF1649DD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9937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34859F-269F-E331-56BA-DDAAC0FC4B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64727F8-BFE2-7B3D-E161-CE89A488A3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93830-619A-4BCE-B6F1-6F0FBA363B6E}" type="datetimeFigureOut">
              <a:rPr lang="en-US" smtClean="0"/>
              <a:t>06/30/2026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4A7FD36-7B0D-D5E0-8612-A2EDBD42BB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2A1D06-A60E-D1B5-DA5D-97C1E4BE8B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43580-82EE-409E-B1A1-3DEF1649DD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810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72E4F03-9687-FF43-503B-A099B39EDF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93830-619A-4BCE-B6F1-6F0FBA363B6E}" type="datetimeFigureOut">
              <a:rPr lang="en-US" smtClean="0"/>
              <a:t>06/30/2026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7224C7-1B7F-E7C5-14F8-9867B1F03F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C5A38D-C85D-2B5B-0D68-94B91E9CAF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43580-82EE-409E-B1A1-3DEF1649DD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5570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3EFFF3-A751-79BD-589C-374CA4EA1F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2655F8-465D-0455-C16E-53FE97DE4A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7082B2-F15C-E68A-FABA-ACA676EFC1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377058-22DC-2EBB-2966-E6370CE327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93830-619A-4BCE-B6F1-6F0FBA363B6E}" type="datetimeFigureOut">
              <a:rPr lang="en-US" smtClean="0"/>
              <a:t>06/30/2026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A8874B-6108-E9FF-ADA2-98ACCEB774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8246CF-997B-647F-6622-77143786A4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43580-82EE-409E-B1A1-3DEF1649DD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2193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75A8E3-4320-8B3E-34BA-BF30B9DAFA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9375798-6FA9-5D03-6595-889C237A1B6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501469-2699-F966-DDF2-9EA94140DD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9FAB69-0016-1FA1-C6CE-E63F95547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93830-619A-4BCE-B6F1-6F0FBA363B6E}" type="datetimeFigureOut">
              <a:rPr lang="en-US" smtClean="0"/>
              <a:t>06/30/2026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81F48D-CB7B-9396-7D23-8A5443D7A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B17B89-E2D4-EC9C-90B7-630630A5A1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43580-82EE-409E-B1A1-3DEF1649DD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686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D3CC2D7-1382-78DD-135A-04421D5A08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30CA22-EE2D-707D-466B-C69C6F728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2AA34E-57A0-C0D6-1F65-9B5EE7AFD8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8793830-619A-4BCE-B6F1-6F0FBA363B6E}" type="datetimeFigureOut">
              <a:rPr lang="en-US" smtClean="0"/>
              <a:t>06/30/2026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F0F975-CAF6-DF0E-4162-F4F79C58F8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EAAF4D-4F6B-31DC-E6D9-2B9872189C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C343580-82EE-409E-B1A1-3DEF1649DD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75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06DA9DF9-31F7-4056-B42E-878CC92417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3EFBDAC-3F3A-46A8-0A3E-3AC22CF9B9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3468" y="643467"/>
            <a:ext cx="4620584" cy="3829395"/>
          </a:xfrm>
        </p:spPr>
        <p:txBody>
          <a:bodyPr>
            <a:normAutofit/>
          </a:bodyPr>
          <a:lstStyle/>
          <a:p>
            <a:pPr algn="l"/>
            <a:r>
              <a:rPr lang="en-US" sz="5400" dirty="0"/>
              <a:t>TYLER EXCELLENCE AWARDS 2026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B02021-85D3-26F3-D5DC-6FF0773569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8570" y="4853570"/>
            <a:ext cx="5095181" cy="936849"/>
          </a:xfrm>
        </p:spPr>
        <p:txBody>
          <a:bodyPr>
            <a:normAutofit lnSpcReduction="10000"/>
          </a:bodyPr>
          <a:lstStyle/>
          <a:p>
            <a:pPr algn="l"/>
            <a:r>
              <a:rPr lang="en-US" sz="3200" dirty="0"/>
              <a:t>OPERATIONAL EFFICIENCY HONORABLE MENTION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361590-CB89-10D8-C46B-F012C1DE1F1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992" r="28101"/>
          <a:stretch>
            <a:fillRect/>
          </a:stretch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673806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9E90EB45-EEE9-4563-8179-65EF62AE09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E4E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0DC71B1-F9DE-51C5-7A7D-265C82F527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2220" y="480060"/>
            <a:ext cx="9291400" cy="3019704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23D0EF74-AD1E-4FD9-914D-8EC9058EBB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B6C667E-9B5E-0059-4DFA-6EB40E4AAA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3766" y="3676409"/>
            <a:ext cx="5372099" cy="252488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8236849-DF3B-A2F8-2462-7CFC5538D7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7889" y="2863938"/>
            <a:ext cx="4743019" cy="3514002"/>
          </a:xfrm>
          <a:prstGeom prst="rect">
            <a:avLst/>
          </a:prstGeom>
        </p:spPr>
      </p:pic>
      <p:sp>
        <p:nvSpPr>
          <p:cNvPr id="11" name="Arrow: Down 10">
            <a:extLst>
              <a:ext uri="{FF2B5EF4-FFF2-40B4-BE49-F238E27FC236}">
                <a16:creationId xmlns:a16="http://schemas.microsoft.com/office/drawing/2014/main" id="{2A29387E-F6C6-C34C-47CC-9F78D91E50F3}"/>
              </a:ext>
            </a:extLst>
          </p:cNvPr>
          <p:cNvSpPr/>
          <p:nvPr/>
        </p:nvSpPr>
        <p:spPr>
          <a:xfrm rot="3637236">
            <a:off x="9482334" y="1829067"/>
            <a:ext cx="404446" cy="97594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5607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0205D939-00C4-4F2E-9797-3170DD040D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E4E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8EE4E44-1403-472B-8C01-D354CB8F5A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56866" y="480060"/>
            <a:ext cx="545812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9B68B0C-BBDE-71FC-2A81-F631E91E212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" b="32668"/>
          <a:stretch>
            <a:fillRect/>
          </a:stretch>
        </p:blipFill>
        <p:spPr>
          <a:xfrm>
            <a:off x="6421035" y="643467"/>
            <a:ext cx="5129784" cy="5571066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83CCE40-4C5F-42D3-86D9-7892AD1E98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5458121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4515E2C-56AB-8C39-5072-C4964897760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110" r="20680" b="1"/>
          <a:stretch>
            <a:fillRect/>
          </a:stretch>
        </p:blipFill>
        <p:spPr>
          <a:xfrm>
            <a:off x="641180" y="643467"/>
            <a:ext cx="5129784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2233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8</Words>
  <Application>Microsoft Office PowerPoint</Application>
  <PresentationFormat>Widescreen</PresentationFormat>
  <Paragraphs>2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Office Theme</vt:lpstr>
      <vt:lpstr>TYLER EXCELLENCE AWARDS 2026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Anne Roman</dc:creator>
  <cp:lastModifiedBy>Anne Roman</cp:lastModifiedBy>
  <cp:revision>1</cp:revision>
  <dcterms:created xsi:type="dcterms:W3CDTF">2026-06-30T17:06:49Z</dcterms:created>
  <dcterms:modified xsi:type="dcterms:W3CDTF">2026-06-30T17:13:08Z</dcterms:modified>
</cp:coreProperties>
</file>